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99FF66"/>
    <a:srgbClr val="006600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8" autoAdjust="0"/>
    <p:restoredTop sz="94704" autoAdjust="0"/>
  </p:normalViewPr>
  <p:slideViewPr>
    <p:cSldViewPr>
      <p:cViewPr varScale="1">
        <p:scale>
          <a:sx n="65" d="100"/>
          <a:sy n="65" d="100"/>
        </p:scale>
        <p:origin x="72" y="45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1DD8CD-86D3-48CF-A11A-56158534C6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8D1181F-CE4E-4AEB-A3E1-55536478AD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1744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EFAB2B-4D0F-41CB-9A2F-C7710A00E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E3E62B5-4E87-40D8-953A-052C0857EB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56411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A194450-92FC-434D-B133-B09029A53C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9F31EFD-1DB7-4FBB-9C40-5D3D71E83A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11703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A00FE1-4B30-472D-9189-23CCFC8BD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3718046-0B75-4FCD-91CA-BA9004D12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89656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4AB011-B09C-4E2B-99D2-7197685C8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F46801F-3F36-40EB-A798-1C2DF08A24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9896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DD4C6E-FCA4-4C5A-A170-2B0B61282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A38870-3C6E-441C-BA51-453973BC54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24510F5-42B6-4EAE-B8FA-EB2B9C56C7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88657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8193FA-CC9F-4CF1-AEFA-6AF1A81D3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EA1916F-57FB-44B8-954F-1ECBCFC228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856BE5F-47F6-448C-A838-EFB8B539C8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658E8E6-669E-4633-9174-DFA573DB0B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780CAF-64CA-4724-84DC-DD50AC026A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93037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BD79A2-9EFE-4ABF-BFAF-17A7F6646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98234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8304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909520-E5E4-4601-A5C2-886F0D334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DCB9BDB-73DB-450E-B502-1E78464A6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A920993-67E6-45BB-B056-553EBC16B1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50121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562677-AB77-4604-96DF-5F079988A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89F7843-5688-434E-B105-8708C7D011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B5AB44F-3E0E-4C0C-8E60-16DF48016F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77975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23A0AB14-F4A3-4198-98C6-C1C1D16ACE0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DCFA2BD5-5831-4EF9-9D0A-433A1F8CA5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6B54D1CA-4F2B-45C2-87E0-0C7F004823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F8183D0B-9F73-4266-8904-625E5AE01B5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D4D2E7B4-7E21-4C8E-901E-E582819BB6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5D048321-CF05-402E-AE89-23096853CD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9A2BD869-F248-4FE3-9404-2A944850A4C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DD606E82-E51F-407B-A3C6-EA39A51ABFA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D5380008-0A41-4300-98A4-3DF29C97DE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44CBF029-3FD8-4CF5-9B78-0B06D1DFCBE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10661D41-6E2B-49DE-8339-08C5271DD90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AE9F4B76-6D8F-4AC0-86C2-FBF198204A6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3AA190D2-F80C-4913-AE11-B82EF478B2F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F02C6CD8-470A-462A-9518-0851D52C2A6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C95C4AC5-0777-48D8-AE65-6A8FC2E31F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8F1D26DF-66EB-489D-9835-6B28C9F949E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2DFDC051-9721-4ED3-A10D-B256F97893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7C1D777F-EFD1-4245-8BBA-ADA469B83E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B28FD574-2D39-42B5-B1C2-0DFAAE8005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システム構成図作成用素材２</a:t>
            </a:r>
          </a:p>
        </p:txBody>
      </p:sp>
      <p:grpSp>
        <p:nvGrpSpPr>
          <p:cNvPr id="18450" name="Group 18">
            <a:extLst>
              <a:ext uri="{FF2B5EF4-FFF2-40B4-BE49-F238E27FC236}">
                <a16:creationId xmlns:a16="http://schemas.microsoft.com/office/drawing/2014/main" id="{AA65D8AD-9282-4825-9AD1-39C56D7D4F91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484313"/>
            <a:ext cx="1439863" cy="431800"/>
            <a:chOff x="716" y="1071"/>
            <a:chExt cx="907" cy="272"/>
          </a:xfrm>
        </p:grpSpPr>
        <p:sp>
          <p:nvSpPr>
            <p:cNvPr id="18451" name="Freeform 19">
              <a:extLst>
                <a:ext uri="{FF2B5EF4-FFF2-40B4-BE49-F238E27FC236}">
                  <a16:creationId xmlns:a16="http://schemas.microsoft.com/office/drawing/2014/main" id="{4599FC77-FB2B-4487-9E37-0848B33DB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1071"/>
              <a:ext cx="907" cy="272"/>
            </a:xfrm>
            <a:custGeom>
              <a:avLst/>
              <a:gdLst>
                <a:gd name="T0" fmla="*/ 45 w 907"/>
                <a:gd name="T1" fmla="*/ 0 h 272"/>
                <a:gd name="T2" fmla="*/ 0 w 907"/>
                <a:gd name="T3" fmla="*/ 181 h 272"/>
                <a:gd name="T4" fmla="*/ 0 w 907"/>
                <a:gd name="T5" fmla="*/ 272 h 272"/>
                <a:gd name="T6" fmla="*/ 907 w 907"/>
                <a:gd name="T7" fmla="*/ 272 h 272"/>
                <a:gd name="T8" fmla="*/ 907 w 907"/>
                <a:gd name="T9" fmla="*/ 181 h 272"/>
                <a:gd name="T10" fmla="*/ 862 w 907"/>
                <a:gd name="T11" fmla="*/ 0 h 272"/>
                <a:gd name="T12" fmla="*/ 45 w 907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272">
                  <a:moveTo>
                    <a:pt x="45" y="0"/>
                  </a:moveTo>
                  <a:lnTo>
                    <a:pt x="0" y="181"/>
                  </a:lnTo>
                  <a:lnTo>
                    <a:pt x="0" y="272"/>
                  </a:lnTo>
                  <a:lnTo>
                    <a:pt x="907" y="272"/>
                  </a:lnTo>
                  <a:lnTo>
                    <a:pt x="907" y="181"/>
                  </a:lnTo>
                  <a:lnTo>
                    <a:pt x="862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2" name="Rectangle 20">
              <a:extLst>
                <a:ext uri="{FF2B5EF4-FFF2-40B4-BE49-F238E27FC236}">
                  <a16:creationId xmlns:a16="http://schemas.microsoft.com/office/drawing/2014/main" id="{A041AB75-20A5-4071-9AB0-F11C24B2FE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251"/>
              <a:ext cx="907" cy="9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3" name="AutoShape 21">
              <a:extLst>
                <a:ext uri="{FF2B5EF4-FFF2-40B4-BE49-F238E27FC236}">
                  <a16:creationId xmlns:a16="http://schemas.microsoft.com/office/drawing/2014/main" id="{FEAD4548-A9C6-4AF4-822B-584857EC492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16" y="1071"/>
              <a:ext cx="907" cy="180"/>
            </a:xfrm>
            <a:custGeom>
              <a:avLst/>
              <a:gdLst>
                <a:gd name="G0" fmla="+- 1047 0 0"/>
                <a:gd name="G1" fmla="+- 21600 0 1047"/>
                <a:gd name="G2" fmla="*/ 1047 1 2"/>
                <a:gd name="G3" fmla="+- 21600 0 G2"/>
                <a:gd name="G4" fmla="+/ 1047 21600 2"/>
                <a:gd name="G5" fmla="+/ G1 0 2"/>
                <a:gd name="G6" fmla="*/ 21600 21600 1047"/>
                <a:gd name="G7" fmla="*/ G6 1 2"/>
                <a:gd name="G8" fmla="+- 21600 0 G7"/>
                <a:gd name="G9" fmla="*/ 21600 1 2"/>
                <a:gd name="G10" fmla="+- 1047 0 G9"/>
                <a:gd name="G11" fmla="?: G10 G8 0"/>
                <a:gd name="G12" fmla="?: G10 G7 21600"/>
                <a:gd name="T0" fmla="*/ 21076 w 21600"/>
                <a:gd name="T1" fmla="*/ 10800 h 21600"/>
                <a:gd name="T2" fmla="*/ 10800 w 21600"/>
                <a:gd name="T3" fmla="*/ 21600 h 21600"/>
                <a:gd name="T4" fmla="*/ 524 w 21600"/>
                <a:gd name="T5" fmla="*/ 10800 h 21600"/>
                <a:gd name="T6" fmla="*/ 10800 w 21600"/>
                <a:gd name="T7" fmla="*/ 0 h 21600"/>
                <a:gd name="T8" fmla="*/ 2324 w 21600"/>
                <a:gd name="T9" fmla="*/ 2324 h 21600"/>
                <a:gd name="T10" fmla="*/ 19276 w 21600"/>
                <a:gd name="T11" fmla="*/ 192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47" y="21600"/>
                  </a:lnTo>
                  <a:lnTo>
                    <a:pt x="2055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tint val="38039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8454" name="Text Box 22">
            <a:extLst>
              <a:ext uri="{FF2B5EF4-FFF2-40B4-BE49-F238E27FC236}">
                <a16:creationId xmlns:a16="http://schemas.microsoft.com/office/drawing/2014/main" id="{92785571-650F-46BC-9AF1-21E0BBF3D4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675" y="1376363"/>
            <a:ext cx="974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Ｗｅｂサーバー</a:t>
            </a:r>
          </a:p>
        </p:txBody>
      </p:sp>
      <p:grpSp>
        <p:nvGrpSpPr>
          <p:cNvPr id="18455" name="Group 23">
            <a:extLst>
              <a:ext uri="{FF2B5EF4-FFF2-40B4-BE49-F238E27FC236}">
                <a16:creationId xmlns:a16="http://schemas.microsoft.com/office/drawing/2014/main" id="{26910DA7-2B5D-4437-A226-B967F492C00E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484313"/>
            <a:ext cx="1439862" cy="431800"/>
            <a:chOff x="716" y="1888"/>
            <a:chExt cx="907" cy="272"/>
          </a:xfrm>
        </p:grpSpPr>
        <p:sp>
          <p:nvSpPr>
            <p:cNvPr id="18456" name="Freeform 24">
              <a:extLst>
                <a:ext uri="{FF2B5EF4-FFF2-40B4-BE49-F238E27FC236}">
                  <a16:creationId xmlns:a16="http://schemas.microsoft.com/office/drawing/2014/main" id="{616F4819-C9B7-406F-B5FB-B62378C4A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1888"/>
              <a:ext cx="907" cy="272"/>
            </a:xfrm>
            <a:custGeom>
              <a:avLst/>
              <a:gdLst>
                <a:gd name="T0" fmla="*/ 45 w 907"/>
                <a:gd name="T1" fmla="*/ 0 h 272"/>
                <a:gd name="T2" fmla="*/ 0 w 907"/>
                <a:gd name="T3" fmla="*/ 181 h 272"/>
                <a:gd name="T4" fmla="*/ 0 w 907"/>
                <a:gd name="T5" fmla="*/ 272 h 272"/>
                <a:gd name="T6" fmla="*/ 907 w 907"/>
                <a:gd name="T7" fmla="*/ 272 h 272"/>
                <a:gd name="T8" fmla="*/ 907 w 907"/>
                <a:gd name="T9" fmla="*/ 181 h 272"/>
                <a:gd name="T10" fmla="*/ 862 w 907"/>
                <a:gd name="T11" fmla="*/ 0 h 272"/>
                <a:gd name="T12" fmla="*/ 45 w 907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272">
                  <a:moveTo>
                    <a:pt x="45" y="0"/>
                  </a:moveTo>
                  <a:lnTo>
                    <a:pt x="0" y="181"/>
                  </a:lnTo>
                  <a:lnTo>
                    <a:pt x="0" y="272"/>
                  </a:lnTo>
                  <a:lnTo>
                    <a:pt x="907" y="272"/>
                  </a:lnTo>
                  <a:lnTo>
                    <a:pt x="907" y="181"/>
                  </a:lnTo>
                  <a:lnTo>
                    <a:pt x="862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457" name="Group 25">
              <a:extLst>
                <a:ext uri="{FF2B5EF4-FFF2-40B4-BE49-F238E27FC236}">
                  <a16:creationId xmlns:a16="http://schemas.microsoft.com/office/drawing/2014/main" id="{CAECFEA0-8256-4A15-B4A8-517F229D7A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" y="1888"/>
              <a:ext cx="907" cy="272"/>
              <a:chOff x="716" y="1888"/>
              <a:chExt cx="907" cy="272"/>
            </a:xfrm>
          </p:grpSpPr>
          <p:sp>
            <p:nvSpPr>
              <p:cNvPr id="18458" name="Rectangle 26">
                <a:extLst>
                  <a:ext uri="{FF2B5EF4-FFF2-40B4-BE49-F238E27FC236}">
                    <a16:creationId xmlns:a16="http://schemas.microsoft.com/office/drawing/2014/main" id="{10AD449A-5F77-415C-A140-FF7E2DDE5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2068"/>
                <a:ext cx="907" cy="9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59" name="AutoShape 27">
                <a:extLst>
                  <a:ext uri="{FF2B5EF4-FFF2-40B4-BE49-F238E27FC236}">
                    <a16:creationId xmlns:a16="http://schemas.microsoft.com/office/drawing/2014/main" id="{F7444CDD-F31B-4C32-AC36-0BFF763E2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16" y="1888"/>
                <a:ext cx="907" cy="180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38039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8460" name="Text Box 28">
            <a:extLst>
              <a:ext uri="{FF2B5EF4-FFF2-40B4-BE49-F238E27FC236}">
                <a16:creationId xmlns:a16="http://schemas.microsoft.com/office/drawing/2014/main" id="{C415C6D2-C093-4EC2-B40A-154A7EE9E4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8100" y="1285875"/>
            <a:ext cx="974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Ｗｅｂサーバー</a:t>
            </a:r>
          </a:p>
        </p:txBody>
      </p:sp>
      <p:grpSp>
        <p:nvGrpSpPr>
          <p:cNvPr id="18461" name="Group 29">
            <a:extLst>
              <a:ext uri="{FF2B5EF4-FFF2-40B4-BE49-F238E27FC236}">
                <a16:creationId xmlns:a16="http://schemas.microsoft.com/office/drawing/2014/main" id="{5FD1D88B-9E18-415E-A7B6-39388D2F2717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1412875"/>
            <a:ext cx="1439863" cy="576263"/>
            <a:chOff x="1782" y="1389"/>
            <a:chExt cx="907" cy="363"/>
          </a:xfrm>
        </p:grpSpPr>
        <p:sp>
          <p:nvSpPr>
            <p:cNvPr id="18462" name="Freeform 30">
              <a:extLst>
                <a:ext uri="{FF2B5EF4-FFF2-40B4-BE49-F238E27FC236}">
                  <a16:creationId xmlns:a16="http://schemas.microsoft.com/office/drawing/2014/main" id="{552D95D3-1BB2-4F53-879B-481A2C3E1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2" y="1389"/>
              <a:ext cx="907" cy="362"/>
            </a:xfrm>
            <a:custGeom>
              <a:avLst/>
              <a:gdLst>
                <a:gd name="T0" fmla="*/ 907 w 907"/>
                <a:gd name="T1" fmla="*/ 362 h 362"/>
                <a:gd name="T2" fmla="*/ 0 w 907"/>
                <a:gd name="T3" fmla="*/ 362 h 362"/>
                <a:gd name="T4" fmla="*/ 0 w 907"/>
                <a:gd name="T5" fmla="*/ 181 h 362"/>
                <a:gd name="T6" fmla="*/ 45 w 907"/>
                <a:gd name="T7" fmla="*/ 0 h 362"/>
                <a:gd name="T8" fmla="*/ 862 w 907"/>
                <a:gd name="T9" fmla="*/ 0 h 362"/>
                <a:gd name="T10" fmla="*/ 907 w 907"/>
                <a:gd name="T11" fmla="*/ 181 h 362"/>
                <a:gd name="T12" fmla="*/ 907 w 907"/>
                <a:gd name="T13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362">
                  <a:moveTo>
                    <a:pt x="907" y="362"/>
                  </a:moveTo>
                  <a:lnTo>
                    <a:pt x="0" y="362"/>
                  </a:lnTo>
                  <a:lnTo>
                    <a:pt x="0" y="181"/>
                  </a:lnTo>
                  <a:lnTo>
                    <a:pt x="45" y="0"/>
                  </a:lnTo>
                  <a:lnTo>
                    <a:pt x="862" y="0"/>
                  </a:lnTo>
                  <a:lnTo>
                    <a:pt x="907" y="181"/>
                  </a:lnTo>
                  <a:lnTo>
                    <a:pt x="907" y="362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463" name="Group 31">
              <a:extLst>
                <a:ext uri="{FF2B5EF4-FFF2-40B4-BE49-F238E27FC236}">
                  <a16:creationId xmlns:a16="http://schemas.microsoft.com/office/drawing/2014/main" id="{A17C9514-ACD8-421C-BB22-D4E62388ED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82" y="1389"/>
              <a:ext cx="907" cy="363"/>
              <a:chOff x="1782" y="1389"/>
              <a:chExt cx="907" cy="363"/>
            </a:xfrm>
          </p:grpSpPr>
          <p:sp>
            <p:nvSpPr>
              <p:cNvPr id="18464" name="Rectangle 32">
                <a:extLst>
                  <a:ext uri="{FF2B5EF4-FFF2-40B4-BE49-F238E27FC236}">
                    <a16:creationId xmlns:a16="http://schemas.microsoft.com/office/drawing/2014/main" id="{48F916C5-41A9-4F83-8AD1-6DC6B1DB6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2" y="1569"/>
                <a:ext cx="907" cy="18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65" name="AutoShape 33">
                <a:extLst>
                  <a:ext uri="{FF2B5EF4-FFF2-40B4-BE49-F238E27FC236}">
                    <a16:creationId xmlns:a16="http://schemas.microsoft.com/office/drawing/2014/main" id="{B8052066-53BD-43D8-82DE-9719CA657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782" y="1389"/>
                <a:ext cx="907" cy="180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3803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466" name="Group 34">
            <a:extLst>
              <a:ext uri="{FF2B5EF4-FFF2-40B4-BE49-F238E27FC236}">
                <a16:creationId xmlns:a16="http://schemas.microsoft.com/office/drawing/2014/main" id="{CB9B71FB-00EB-4AA5-8AD5-3F010755E3D2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412875"/>
            <a:ext cx="1439863" cy="574675"/>
            <a:chOff x="1782" y="1911"/>
            <a:chExt cx="907" cy="362"/>
          </a:xfrm>
        </p:grpSpPr>
        <p:sp>
          <p:nvSpPr>
            <p:cNvPr id="18467" name="Freeform 35">
              <a:extLst>
                <a:ext uri="{FF2B5EF4-FFF2-40B4-BE49-F238E27FC236}">
                  <a16:creationId xmlns:a16="http://schemas.microsoft.com/office/drawing/2014/main" id="{90629A08-5C44-43DC-AAE3-F0AA8C5EA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2" y="1911"/>
              <a:ext cx="907" cy="362"/>
            </a:xfrm>
            <a:custGeom>
              <a:avLst/>
              <a:gdLst>
                <a:gd name="T0" fmla="*/ 907 w 907"/>
                <a:gd name="T1" fmla="*/ 362 h 362"/>
                <a:gd name="T2" fmla="*/ 0 w 907"/>
                <a:gd name="T3" fmla="*/ 362 h 362"/>
                <a:gd name="T4" fmla="*/ 0 w 907"/>
                <a:gd name="T5" fmla="*/ 181 h 362"/>
                <a:gd name="T6" fmla="*/ 45 w 907"/>
                <a:gd name="T7" fmla="*/ 0 h 362"/>
                <a:gd name="T8" fmla="*/ 862 w 907"/>
                <a:gd name="T9" fmla="*/ 0 h 362"/>
                <a:gd name="T10" fmla="*/ 907 w 907"/>
                <a:gd name="T11" fmla="*/ 181 h 362"/>
                <a:gd name="T12" fmla="*/ 907 w 907"/>
                <a:gd name="T13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362">
                  <a:moveTo>
                    <a:pt x="907" y="362"/>
                  </a:moveTo>
                  <a:lnTo>
                    <a:pt x="0" y="362"/>
                  </a:lnTo>
                  <a:lnTo>
                    <a:pt x="0" y="181"/>
                  </a:lnTo>
                  <a:lnTo>
                    <a:pt x="45" y="0"/>
                  </a:lnTo>
                  <a:lnTo>
                    <a:pt x="862" y="0"/>
                  </a:lnTo>
                  <a:lnTo>
                    <a:pt x="907" y="181"/>
                  </a:lnTo>
                  <a:lnTo>
                    <a:pt x="907" y="362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468" name="Group 36">
              <a:extLst>
                <a:ext uri="{FF2B5EF4-FFF2-40B4-BE49-F238E27FC236}">
                  <a16:creationId xmlns:a16="http://schemas.microsoft.com/office/drawing/2014/main" id="{C72EF902-B696-4CD6-82F8-8EA7E893A8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82" y="1911"/>
              <a:ext cx="907" cy="362"/>
              <a:chOff x="1782" y="1911"/>
              <a:chExt cx="907" cy="362"/>
            </a:xfrm>
          </p:grpSpPr>
          <p:sp>
            <p:nvSpPr>
              <p:cNvPr id="18469" name="Rectangle 37">
                <a:extLst>
                  <a:ext uri="{FF2B5EF4-FFF2-40B4-BE49-F238E27FC236}">
                    <a16:creationId xmlns:a16="http://schemas.microsoft.com/office/drawing/2014/main" id="{B0AC6C30-42D0-44C4-81A0-22FC9DEFE7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2" y="2092"/>
                <a:ext cx="907" cy="181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70" name="AutoShape 38">
                <a:extLst>
                  <a:ext uri="{FF2B5EF4-FFF2-40B4-BE49-F238E27FC236}">
                    <a16:creationId xmlns:a16="http://schemas.microsoft.com/office/drawing/2014/main" id="{03965A09-40D6-4D24-9ED6-B2AC1921A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782" y="1911"/>
                <a:ext cx="907" cy="180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38039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8471" name="Text Box 39">
            <a:extLst>
              <a:ext uri="{FF2B5EF4-FFF2-40B4-BE49-F238E27FC236}">
                <a16:creationId xmlns:a16="http://schemas.microsoft.com/office/drawing/2014/main" id="{BAF1075C-808E-45AD-8988-44EB3194F8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7938" y="1214438"/>
            <a:ext cx="974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Ｗｅｂサーバー</a:t>
            </a:r>
          </a:p>
        </p:txBody>
      </p:sp>
      <p:sp>
        <p:nvSpPr>
          <p:cNvPr id="18472" name="Text Box 40">
            <a:extLst>
              <a:ext uri="{FF2B5EF4-FFF2-40B4-BE49-F238E27FC236}">
                <a16:creationId xmlns:a16="http://schemas.microsoft.com/office/drawing/2014/main" id="{9CB3297C-51A2-41A4-82D6-B5A11F152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9613" y="1304925"/>
            <a:ext cx="974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Ｗｅｂサーバー</a:t>
            </a:r>
          </a:p>
        </p:txBody>
      </p:sp>
      <p:grpSp>
        <p:nvGrpSpPr>
          <p:cNvPr id="18473" name="Group 41">
            <a:extLst>
              <a:ext uri="{FF2B5EF4-FFF2-40B4-BE49-F238E27FC236}">
                <a16:creationId xmlns:a16="http://schemas.microsoft.com/office/drawing/2014/main" id="{9F0F3847-6992-452A-B683-23AEE99CDF56}"/>
              </a:ext>
            </a:extLst>
          </p:cNvPr>
          <p:cNvGrpSpPr>
            <a:grpSpLocks/>
          </p:cNvGrpSpPr>
          <p:nvPr/>
        </p:nvGrpSpPr>
        <p:grpSpPr bwMode="auto">
          <a:xfrm>
            <a:off x="6142038" y="2922588"/>
            <a:ext cx="1404937" cy="1296987"/>
            <a:chOff x="920" y="3384"/>
            <a:chExt cx="885" cy="817"/>
          </a:xfrm>
        </p:grpSpPr>
        <p:grpSp>
          <p:nvGrpSpPr>
            <p:cNvPr id="18474" name="Group 42">
              <a:extLst>
                <a:ext uri="{FF2B5EF4-FFF2-40B4-BE49-F238E27FC236}">
                  <a16:creationId xmlns:a16="http://schemas.microsoft.com/office/drawing/2014/main" id="{6FA7E17E-0FE5-46AB-8374-8C5E4284C6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20" y="3384"/>
              <a:ext cx="885" cy="817"/>
              <a:chOff x="965" y="2500"/>
              <a:chExt cx="885" cy="817"/>
            </a:xfrm>
          </p:grpSpPr>
          <p:sp>
            <p:nvSpPr>
              <p:cNvPr id="18475" name="Freeform 43">
                <a:extLst>
                  <a:ext uri="{FF2B5EF4-FFF2-40B4-BE49-F238E27FC236}">
                    <a16:creationId xmlns:a16="http://schemas.microsoft.com/office/drawing/2014/main" id="{B3C86467-3044-4BB1-BFF7-05D157C99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9" y="2500"/>
                <a:ext cx="181" cy="817"/>
              </a:xfrm>
              <a:custGeom>
                <a:avLst/>
                <a:gdLst>
                  <a:gd name="T0" fmla="*/ 181 w 181"/>
                  <a:gd name="T1" fmla="*/ 817 h 817"/>
                  <a:gd name="T2" fmla="*/ 0 w 181"/>
                  <a:gd name="T3" fmla="*/ 817 h 817"/>
                  <a:gd name="T4" fmla="*/ 0 w 181"/>
                  <a:gd name="T5" fmla="*/ 91 h 817"/>
                  <a:gd name="T6" fmla="*/ 22 w 181"/>
                  <a:gd name="T7" fmla="*/ 0 h 817"/>
                  <a:gd name="T8" fmla="*/ 158 w 181"/>
                  <a:gd name="T9" fmla="*/ 0 h 817"/>
                  <a:gd name="T10" fmla="*/ 181 w 181"/>
                  <a:gd name="T11" fmla="*/ 91 h 817"/>
                  <a:gd name="T12" fmla="*/ 181 w 181"/>
                  <a:gd name="T13" fmla="*/ 817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1" h="817">
                    <a:moveTo>
                      <a:pt x="181" y="817"/>
                    </a:moveTo>
                    <a:lnTo>
                      <a:pt x="0" y="817"/>
                    </a:lnTo>
                    <a:lnTo>
                      <a:pt x="0" y="91"/>
                    </a:lnTo>
                    <a:lnTo>
                      <a:pt x="22" y="0"/>
                    </a:lnTo>
                    <a:lnTo>
                      <a:pt x="158" y="0"/>
                    </a:lnTo>
                    <a:lnTo>
                      <a:pt x="181" y="91"/>
                    </a:lnTo>
                    <a:lnTo>
                      <a:pt x="181" y="817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6" name="Freeform 44">
                <a:extLst>
                  <a:ext uri="{FF2B5EF4-FFF2-40B4-BE49-F238E27FC236}">
                    <a16:creationId xmlns:a16="http://schemas.microsoft.com/office/drawing/2014/main" id="{E897DC77-7CE1-4892-B5D0-7AC3421345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" y="2546"/>
                <a:ext cx="658" cy="567"/>
              </a:xfrm>
              <a:custGeom>
                <a:avLst/>
                <a:gdLst>
                  <a:gd name="T0" fmla="*/ 658 w 658"/>
                  <a:gd name="T1" fmla="*/ 22 h 567"/>
                  <a:gd name="T2" fmla="*/ 613 w 658"/>
                  <a:gd name="T3" fmla="*/ 0 h 567"/>
                  <a:gd name="T4" fmla="*/ 46 w 658"/>
                  <a:gd name="T5" fmla="*/ 0 h 567"/>
                  <a:gd name="T6" fmla="*/ 0 w 658"/>
                  <a:gd name="T7" fmla="*/ 22 h 567"/>
                  <a:gd name="T8" fmla="*/ 0 w 658"/>
                  <a:gd name="T9" fmla="*/ 567 h 567"/>
                  <a:gd name="T10" fmla="*/ 658 w 658"/>
                  <a:gd name="T11" fmla="*/ 567 h 567"/>
                  <a:gd name="T12" fmla="*/ 658 w 658"/>
                  <a:gd name="T13" fmla="*/ 22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8" h="567">
                    <a:moveTo>
                      <a:pt x="658" y="22"/>
                    </a:moveTo>
                    <a:lnTo>
                      <a:pt x="613" y="0"/>
                    </a:lnTo>
                    <a:lnTo>
                      <a:pt x="46" y="0"/>
                    </a:lnTo>
                    <a:lnTo>
                      <a:pt x="0" y="22"/>
                    </a:lnTo>
                    <a:lnTo>
                      <a:pt x="0" y="567"/>
                    </a:lnTo>
                    <a:lnTo>
                      <a:pt x="658" y="567"/>
                    </a:lnTo>
                    <a:lnTo>
                      <a:pt x="658" y="22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7" name="Freeform 45">
                <a:extLst>
                  <a:ext uri="{FF2B5EF4-FFF2-40B4-BE49-F238E27FC236}">
                    <a16:creationId xmlns:a16="http://schemas.microsoft.com/office/drawing/2014/main" id="{687FD01A-A1CD-49DB-B599-6561BA0DA5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" y="3181"/>
                <a:ext cx="431" cy="113"/>
              </a:xfrm>
              <a:custGeom>
                <a:avLst/>
                <a:gdLst>
                  <a:gd name="T0" fmla="*/ 431 w 431"/>
                  <a:gd name="T1" fmla="*/ 113 h 113"/>
                  <a:gd name="T2" fmla="*/ 0 w 431"/>
                  <a:gd name="T3" fmla="*/ 113 h 113"/>
                  <a:gd name="T4" fmla="*/ 0 w 431"/>
                  <a:gd name="T5" fmla="*/ 90 h 113"/>
                  <a:gd name="T6" fmla="*/ 45 w 431"/>
                  <a:gd name="T7" fmla="*/ 0 h 113"/>
                  <a:gd name="T8" fmla="*/ 385 w 431"/>
                  <a:gd name="T9" fmla="*/ 0 h 113"/>
                  <a:gd name="T10" fmla="*/ 431 w 431"/>
                  <a:gd name="T11" fmla="*/ 90 h 113"/>
                  <a:gd name="T12" fmla="*/ 431 w 431"/>
                  <a:gd name="T13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1" h="113">
                    <a:moveTo>
                      <a:pt x="431" y="113"/>
                    </a:moveTo>
                    <a:lnTo>
                      <a:pt x="0" y="113"/>
                    </a:lnTo>
                    <a:lnTo>
                      <a:pt x="0" y="90"/>
                    </a:lnTo>
                    <a:lnTo>
                      <a:pt x="45" y="0"/>
                    </a:lnTo>
                    <a:lnTo>
                      <a:pt x="385" y="0"/>
                    </a:lnTo>
                    <a:lnTo>
                      <a:pt x="431" y="90"/>
                    </a:lnTo>
                    <a:lnTo>
                      <a:pt x="431" y="113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78" name="Rectangle 46">
                <a:extLst>
                  <a:ext uri="{FF2B5EF4-FFF2-40B4-BE49-F238E27FC236}">
                    <a16:creationId xmlns:a16="http://schemas.microsoft.com/office/drawing/2014/main" id="{285DF176-EE8B-4BA2-A23D-134508615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3067"/>
                <a:ext cx="159" cy="13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479" name="Group 47">
              <a:extLst>
                <a:ext uri="{FF2B5EF4-FFF2-40B4-BE49-F238E27FC236}">
                  <a16:creationId xmlns:a16="http://schemas.microsoft.com/office/drawing/2014/main" id="{0C4D6303-2044-45E6-BF8D-22FB0C197C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20" y="3384"/>
              <a:ext cx="884" cy="817"/>
              <a:chOff x="965" y="2500"/>
              <a:chExt cx="884" cy="817"/>
            </a:xfrm>
          </p:grpSpPr>
          <p:sp>
            <p:nvSpPr>
              <p:cNvPr id="18480" name="AutoShape 48">
                <a:extLst>
                  <a:ext uri="{FF2B5EF4-FFF2-40B4-BE49-F238E27FC236}">
                    <a16:creationId xmlns:a16="http://schemas.microsoft.com/office/drawing/2014/main" id="{4357CD0B-E2D9-4331-B3F5-888FE8FAA9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079" y="3180"/>
                <a:ext cx="431" cy="91"/>
              </a:xfrm>
              <a:custGeom>
                <a:avLst/>
                <a:gdLst>
                  <a:gd name="G0" fmla="+- 2154 0 0"/>
                  <a:gd name="G1" fmla="+- 21600 0 2154"/>
                  <a:gd name="G2" fmla="*/ 2154 1 2"/>
                  <a:gd name="G3" fmla="+- 21600 0 G2"/>
                  <a:gd name="G4" fmla="+/ 2154 21600 2"/>
                  <a:gd name="G5" fmla="+/ G1 0 2"/>
                  <a:gd name="G6" fmla="*/ 21600 21600 2154"/>
                  <a:gd name="G7" fmla="*/ G6 1 2"/>
                  <a:gd name="G8" fmla="+- 21600 0 G7"/>
                  <a:gd name="G9" fmla="*/ 21600 1 2"/>
                  <a:gd name="G10" fmla="+- 2154 0 G9"/>
                  <a:gd name="G11" fmla="?: G10 G8 0"/>
                  <a:gd name="G12" fmla="?: G10 G7 21600"/>
                  <a:gd name="T0" fmla="*/ 20523 w 21600"/>
                  <a:gd name="T1" fmla="*/ 10800 h 21600"/>
                  <a:gd name="T2" fmla="*/ 10800 w 21600"/>
                  <a:gd name="T3" fmla="*/ 21600 h 21600"/>
                  <a:gd name="T4" fmla="*/ 1077 w 21600"/>
                  <a:gd name="T5" fmla="*/ 10800 h 21600"/>
                  <a:gd name="T6" fmla="*/ 10800 w 21600"/>
                  <a:gd name="T7" fmla="*/ 0 h 21600"/>
                  <a:gd name="T8" fmla="*/ 2877 w 21600"/>
                  <a:gd name="T9" fmla="*/ 2877 h 21600"/>
                  <a:gd name="T10" fmla="*/ 18723 w 21600"/>
                  <a:gd name="T11" fmla="*/ 1872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154" y="21600"/>
                    </a:lnTo>
                    <a:lnTo>
                      <a:pt x="1944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54118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1" name="Rectangle 49">
                <a:extLst>
                  <a:ext uri="{FF2B5EF4-FFF2-40B4-BE49-F238E27FC236}">
                    <a16:creationId xmlns:a16="http://schemas.microsoft.com/office/drawing/2014/main" id="{CB28FC6C-788A-4928-9017-018F08B1C7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3090"/>
                <a:ext cx="159" cy="136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2" name="Rectangle 50">
                <a:extLst>
                  <a:ext uri="{FF2B5EF4-FFF2-40B4-BE49-F238E27FC236}">
                    <a16:creationId xmlns:a16="http://schemas.microsoft.com/office/drawing/2014/main" id="{90B1CC9B-5BBC-4BEB-8B5F-74A3FD3DBB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3271"/>
                <a:ext cx="431" cy="2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3" name="Rectangle 51">
                <a:extLst>
                  <a:ext uri="{FF2B5EF4-FFF2-40B4-BE49-F238E27FC236}">
                    <a16:creationId xmlns:a16="http://schemas.microsoft.com/office/drawing/2014/main" id="{63A1436F-0995-454A-9AB9-16AAABCA1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5" y="2568"/>
                <a:ext cx="658" cy="545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4" name="AutoShape 52">
                <a:extLst>
                  <a:ext uri="{FF2B5EF4-FFF2-40B4-BE49-F238E27FC236}">
                    <a16:creationId xmlns:a16="http://schemas.microsoft.com/office/drawing/2014/main" id="{8595AE4A-C0C8-4BDF-83B7-4E001EC98F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965" y="2545"/>
                <a:ext cx="658" cy="23"/>
              </a:xfrm>
              <a:custGeom>
                <a:avLst/>
                <a:gdLst>
                  <a:gd name="G0" fmla="+- 1143 0 0"/>
                  <a:gd name="G1" fmla="+- 21600 0 1143"/>
                  <a:gd name="G2" fmla="*/ 1143 1 2"/>
                  <a:gd name="G3" fmla="+- 21600 0 G2"/>
                  <a:gd name="G4" fmla="+/ 1143 21600 2"/>
                  <a:gd name="G5" fmla="+/ G1 0 2"/>
                  <a:gd name="G6" fmla="*/ 21600 21600 1143"/>
                  <a:gd name="G7" fmla="*/ G6 1 2"/>
                  <a:gd name="G8" fmla="+- 21600 0 G7"/>
                  <a:gd name="G9" fmla="*/ 21600 1 2"/>
                  <a:gd name="G10" fmla="+- 1143 0 G9"/>
                  <a:gd name="G11" fmla="?: G10 G8 0"/>
                  <a:gd name="G12" fmla="?: G10 G7 21600"/>
                  <a:gd name="T0" fmla="*/ 21028 w 21600"/>
                  <a:gd name="T1" fmla="*/ 10800 h 21600"/>
                  <a:gd name="T2" fmla="*/ 10800 w 21600"/>
                  <a:gd name="T3" fmla="*/ 21600 h 21600"/>
                  <a:gd name="T4" fmla="*/ 572 w 21600"/>
                  <a:gd name="T5" fmla="*/ 10800 h 21600"/>
                  <a:gd name="T6" fmla="*/ 10800 w 21600"/>
                  <a:gd name="T7" fmla="*/ 0 h 21600"/>
                  <a:gd name="T8" fmla="*/ 2372 w 21600"/>
                  <a:gd name="T9" fmla="*/ 2372 h 21600"/>
                  <a:gd name="T10" fmla="*/ 19228 w 21600"/>
                  <a:gd name="T11" fmla="*/ 192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143" y="21600"/>
                    </a:lnTo>
                    <a:lnTo>
                      <a:pt x="2045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54118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5" name="Rectangle 53">
                <a:extLst>
                  <a:ext uri="{FF2B5EF4-FFF2-40B4-BE49-F238E27FC236}">
                    <a16:creationId xmlns:a16="http://schemas.microsoft.com/office/drawing/2014/main" id="{D3A76E2C-6ABC-48ED-A505-30F83D018B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0" y="2614"/>
                <a:ext cx="567" cy="453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6" name="Rectangle 54">
                <a:extLst>
                  <a:ext uri="{FF2B5EF4-FFF2-40B4-BE49-F238E27FC236}">
                    <a16:creationId xmlns:a16="http://schemas.microsoft.com/office/drawing/2014/main" id="{8B22C2C0-7198-4D7B-8623-20BBB69DE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2591"/>
                <a:ext cx="181" cy="72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87" name="AutoShape 55">
                <a:extLst>
                  <a:ext uri="{FF2B5EF4-FFF2-40B4-BE49-F238E27FC236}">
                    <a16:creationId xmlns:a16="http://schemas.microsoft.com/office/drawing/2014/main" id="{890261A6-C180-4464-AE7C-849EE352A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68" y="2500"/>
                <a:ext cx="181" cy="91"/>
              </a:xfrm>
              <a:custGeom>
                <a:avLst/>
                <a:gdLst>
                  <a:gd name="G0" fmla="+- 2759 0 0"/>
                  <a:gd name="G1" fmla="+- 21600 0 2759"/>
                  <a:gd name="G2" fmla="*/ 2759 1 2"/>
                  <a:gd name="G3" fmla="+- 21600 0 G2"/>
                  <a:gd name="G4" fmla="+/ 2759 21600 2"/>
                  <a:gd name="G5" fmla="+/ G1 0 2"/>
                  <a:gd name="G6" fmla="*/ 21600 21600 2759"/>
                  <a:gd name="G7" fmla="*/ G6 1 2"/>
                  <a:gd name="G8" fmla="+- 21600 0 G7"/>
                  <a:gd name="G9" fmla="*/ 21600 1 2"/>
                  <a:gd name="G10" fmla="+- 2759 0 G9"/>
                  <a:gd name="G11" fmla="?: G10 G8 0"/>
                  <a:gd name="G12" fmla="?: G10 G7 21600"/>
                  <a:gd name="T0" fmla="*/ 20220 w 21600"/>
                  <a:gd name="T1" fmla="*/ 10800 h 21600"/>
                  <a:gd name="T2" fmla="*/ 10800 w 21600"/>
                  <a:gd name="T3" fmla="*/ 21600 h 21600"/>
                  <a:gd name="T4" fmla="*/ 1380 w 21600"/>
                  <a:gd name="T5" fmla="*/ 10800 h 21600"/>
                  <a:gd name="T6" fmla="*/ 10800 w 21600"/>
                  <a:gd name="T7" fmla="*/ 0 h 21600"/>
                  <a:gd name="T8" fmla="*/ 3180 w 21600"/>
                  <a:gd name="T9" fmla="*/ 3180 h 21600"/>
                  <a:gd name="T10" fmla="*/ 18420 w 21600"/>
                  <a:gd name="T11" fmla="*/ 184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759" y="21600"/>
                    </a:lnTo>
                    <a:lnTo>
                      <a:pt x="1884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38039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488" name="Group 56">
            <a:extLst>
              <a:ext uri="{FF2B5EF4-FFF2-40B4-BE49-F238E27FC236}">
                <a16:creationId xmlns:a16="http://schemas.microsoft.com/office/drawing/2014/main" id="{7F972312-CD6D-4166-B7AF-A778BDC462B6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3141663"/>
            <a:ext cx="1079500" cy="1042987"/>
            <a:chOff x="172" y="3430"/>
            <a:chExt cx="680" cy="657"/>
          </a:xfrm>
        </p:grpSpPr>
        <p:sp>
          <p:nvSpPr>
            <p:cNvPr id="18489" name="Freeform 57">
              <a:extLst>
                <a:ext uri="{FF2B5EF4-FFF2-40B4-BE49-F238E27FC236}">
                  <a16:creationId xmlns:a16="http://schemas.microsoft.com/office/drawing/2014/main" id="{A340E7F2-9C18-4FA8-914C-23F1AFD8A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" y="3430"/>
              <a:ext cx="680" cy="657"/>
            </a:xfrm>
            <a:custGeom>
              <a:avLst/>
              <a:gdLst>
                <a:gd name="T0" fmla="*/ 91 w 680"/>
                <a:gd name="T1" fmla="*/ 0 h 657"/>
                <a:gd name="T2" fmla="*/ 45 w 680"/>
                <a:gd name="T3" fmla="*/ 22 h 657"/>
                <a:gd name="T4" fmla="*/ 45 w 680"/>
                <a:gd name="T5" fmla="*/ 453 h 657"/>
                <a:gd name="T6" fmla="*/ 0 w 680"/>
                <a:gd name="T7" fmla="*/ 612 h 657"/>
                <a:gd name="T8" fmla="*/ 0 w 680"/>
                <a:gd name="T9" fmla="*/ 657 h 657"/>
                <a:gd name="T10" fmla="*/ 680 w 680"/>
                <a:gd name="T11" fmla="*/ 657 h 657"/>
                <a:gd name="T12" fmla="*/ 680 w 680"/>
                <a:gd name="T13" fmla="*/ 612 h 657"/>
                <a:gd name="T14" fmla="*/ 635 w 680"/>
                <a:gd name="T15" fmla="*/ 453 h 657"/>
                <a:gd name="T16" fmla="*/ 635 w 680"/>
                <a:gd name="T17" fmla="*/ 22 h 657"/>
                <a:gd name="T18" fmla="*/ 590 w 680"/>
                <a:gd name="T19" fmla="*/ 0 h 657"/>
                <a:gd name="T20" fmla="*/ 91 w 680"/>
                <a:gd name="T21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657">
                  <a:moveTo>
                    <a:pt x="91" y="0"/>
                  </a:moveTo>
                  <a:lnTo>
                    <a:pt x="45" y="22"/>
                  </a:lnTo>
                  <a:lnTo>
                    <a:pt x="45" y="453"/>
                  </a:lnTo>
                  <a:lnTo>
                    <a:pt x="0" y="612"/>
                  </a:lnTo>
                  <a:lnTo>
                    <a:pt x="0" y="657"/>
                  </a:lnTo>
                  <a:lnTo>
                    <a:pt x="680" y="657"/>
                  </a:lnTo>
                  <a:lnTo>
                    <a:pt x="680" y="612"/>
                  </a:lnTo>
                  <a:lnTo>
                    <a:pt x="635" y="453"/>
                  </a:lnTo>
                  <a:lnTo>
                    <a:pt x="635" y="22"/>
                  </a:lnTo>
                  <a:lnTo>
                    <a:pt x="590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490" name="Group 58">
              <a:extLst>
                <a:ext uri="{FF2B5EF4-FFF2-40B4-BE49-F238E27FC236}">
                  <a16:creationId xmlns:a16="http://schemas.microsoft.com/office/drawing/2014/main" id="{C7389109-4655-4063-B8B1-6BD4DE6254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3430"/>
              <a:ext cx="680" cy="657"/>
              <a:chOff x="172" y="3430"/>
              <a:chExt cx="680" cy="657"/>
            </a:xfrm>
          </p:grpSpPr>
          <p:sp>
            <p:nvSpPr>
              <p:cNvPr id="18491" name="Rectangle 59">
                <a:extLst>
                  <a:ext uri="{FF2B5EF4-FFF2-40B4-BE49-F238E27FC236}">
                    <a16:creationId xmlns:a16="http://schemas.microsoft.com/office/drawing/2014/main" id="{916BF3D2-9623-4431-9B4B-C98AB4486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4042"/>
                <a:ext cx="680" cy="4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2" name="Rectangle 60">
                <a:extLst>
                  <a:ext uri="{FF2B5EF4-FFF2-40B4-BE49-F238E27FC236}">
                    <a16:creationId xmlns:a16="http://schemas.microsoft.com/office/drawing/2014/main" id="{43101420-2AE8-4099-9641-BBE0D2BB5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" y="3452"/>
                <a:ext cx="590" cy="43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3" name="AutoShape 61">
                <a:extLst>
                  <a:ext uri="{FF2B5EF4-FFF2-40B4-BE49-F238E27FC236}">
                    <a16:creationId xmlns:a16="http://schemas.microsoft.com/office/drawing/2014/main" id="{937D6EEA-388E-445A-9DEF-4236D1CD2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17" y="3430"/>
                <a:ext cx="590" cy="22"/>
              </a:xfrm>
              <a:custGeom>
                <a:avLst/>
                <a:gdLst>
                  <a:gd name="G0" fmla="+- 1903 0 0"/>
                  <a:gd name="G1" fmla="+- 21600 0 1903"/>
                  <a:gd name="G2" fmla="*/ 1903 1 2"/>
                  <a:gd name="G3" fmla="+- 21600 0 G2"/>
                  <a:gd name="G4" fmla="+/ 1903 21600 2"/>
                  <a:gd name="G5" fmla="+/ G1 0 2"/>
                  <a:gd name="G6" fmla="*/ 21600 21600 1903"/>
                  <a:gd name="G7" fmla="*/ G6 1 2"/>
                  <a:gd name="G8" fmla="+- 21600 0 G7"/>
                  <a:gd name="G9" fmla="*/ 21600 1 2"/>
                  <a:gd name="G10" fmla="+- 1903 0 G9"/>
                  <a:gd name="G11" fmla="?: G10 G8 0"/>
                  <a:gd name="G12" fmla="?: G10 G7 21600"/>
                  <a:gd name="T0" fmla="*/ 20648 w 21600"/>
                  <a:gd name="T1" fmla="*/ 10800 h 21600"/>
                  <a:gd name="T2" fmla="*/ 10800 w 21600"/>
                  <a:gd name="T3" fmla="*/ 21600 h 21600"/>
                  <a:gd name="T4" fmla="*/ 952 w 21600"/>
                  <a:gd name="T5" fmla="*/ 10800 h 21600"/>
                  <a:gd name="T6" fmla="*/ 10800 w 21600"/>
                  <a:gd name="T7" fmla="*/ 0 h 21600"/>
                  <a:gd name="T8" fmla="*/ 2752 w 21600"/>
                  <a:gd name="T9" fmla="*/ 2752 h 21600"/>
                  <a:gd name="T10" fmla="*/ 18848 w 21600"/>
                  <a:gd name="T11" fmla="*/ 1884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03" y="21600"/>
                    </a:lnTo>
                    <a:lnTo>
                      <a:pt x="1969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4" name="Rectangle 62">
                <a:extLst>
                  <a:ext uri="{FF2B5EF4-FFF2-40B4-BE49-F238E27FC236}">
                    <a16:creationId xmlns:a16="http://schemas.microsoft.com/office/drawing/2014/main" id="{928C8605-66A1-41E0-86E1-BC9D9B3C7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" y="3475"/>
                <a:ext cx="544" cy="341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5" name="AutoShape 63">
                <a:extLst>
                  <a:ext uri="{FF2B5EF4-FFF2-40B4-BE49-F238E27FC236}">
                    <a16:creationId xmlns:a16="http://schemas.microsoft.com/office/drawing/2014/main" id="{5A15D30C-7731-4B31-98C9-9A2C9B6396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72" y="3883"/>
                <a:ext cx="680" cy="159"/>
              </a:xfrm>
              <a:custGeom>
                <a:avLst/>
                <a:gdLst>
                  <a:gd name="G0" fmla="+- 1461 0 0"/>
                  <a:gd name="G1" fmla="+- 21600 0 1461"/>
                  <a:gd name="G2" fmla="*/ 1461 1 2"/>
                  <a:gd name="G3" fmla="+- 21600 0 G2"/>
                  <a:gd name="G4" fmla="+/ 1461 21600 2"/>
                  <a:gd name="G5" fmla="+/ G1 0 2"/>
                  <a:gd name="G6" fmla="*/ 21600 21600 1461"/>
                  <a:gd name="G7" fmla="*/ G6 1 2"/>
                  <a:gd name="G8" fmla="+- 21600 0 G7"/>
                  <a:gd name="G9" fmla="*/ 21600 1 2"/>
                  <a:gd name="G10" fmla="+- 1461 0 G9"/>
                  <a:gd name="G11" fmla="?: G10 G8 0"/>
                  <a:gd name="G12" fmla="?: G10 G7 21600"/>
                  <a:gd name="T0" fmla="*/ 20869 w 21600"/>
                  <a:gd name="T1" fmla="*/ 10800 h 21600"/>
                  <a:gd name="T2" fmla="*/ 10800 w 21600"/>
                  <a:gd name="T3" fmla="*/ 21600 h 21600"/>
                  <a:gd name="T4" fmla="*/ 731 w 21600"/>
                  <a:gd name="T5" fmla="*/ 10800 h 21600"/>
                  <a:gd name="T6" fmla="*/ 10800 w 21600"/>
                  <a:gd name="T7" fmla="*/ 0 h 21600"/>
                  <a:gd name="T8" fmla="*/ 2531 w 21600"/>
                  <a:gd name="T9" fmla="*/ 2531 h 21600"/>
                  <a:gd name="T10" fmla="*/ 19069 w 21600"/>
                  <a:gd name="T11" fmla="*/ 1906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461" y="21600"/>
                    </a:lnTo>
                    <a:lnTo>
                      <a:pt x="2013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6" name="Rectangle 64">
                <a:extLst>
                  <a:ext uri="{FF2B5EF4-FFF2-40B4-BE49-F238E27FC236}">
                    <a16:creationId xmlns:a16="http://schemas.microsoft.com/office/drawing/2014/main" id="{929B5238-0154-47DA-8BAC-1EB72F0D6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" y="3860"/>
                <a:ext cx="119" cy="3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7" name="Rectangle 65">
                <a:extLst>
                  <a:ext uri="{FF2B5EF4-FFF2-40B4-BE49-F238E27FC236}">
                    <a16:creationId xmlns:a16="http://schemas.microsoft.com/office/drawing/2014/main" id="{507F1EF3-937A-4E7C-8409-35ABCB9C0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3860"/>
                <a:ext cx="119" cy="3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8498" name="Freeform 66">
            <a:extLst>
              <a:ext uri="{FF2B5EF4-FFF2-40B4-BE49-F238E27FC236}">
                <a16:creationId xmlns:a16="http://schemas.microsoft.com/office/drawing/2014/main" id="{22ADCAF3-113B-4F66-A46E-AB9018D854C4}"/>
              </a:ext>
            </a:extLst>
          </p:cNvPr>
          <p:cNvSpPr>
            <a:spLocks/>
          </p:cNvSpPr>
          <p:nvPr/>
        </p:nvSpPr>
        <p:spPr bwMode="auto">
          <a:xfrm>
            <a:off x="596900" y="3070225"/>
            <a:ext cx="1079500" cy="1042988"/>
          </a:xfrm>
          <a:custGeom>
            <a:avLst/>
            <a:gdLst>
              <a:gd name="T0" fmla="*/ 91 w 680"/>
              <a:gd name="T1" fmla="*/ 0 h 657"/>
              <a:gd name="T2" fmla="*/ 45 w 680"/>
              <a:gd name="T3" fmla="*/ 22 h 657"/>
              <a:gd name="T4" fmla="*/ 45 w 680"/>
              <a:gd name="T5" fmla="*/ 453 h 657"/>
              <a:gd name="T6" fmla="*/ 0 w 680"/>
              <a:gd name="T7" fmla="*/ 612 h 657"/>
              <a:gd name="T8" fmla="*/ 0 w 680"/>
              <a:gd name="T9" fmla="*/ 657 h 657"/>
              <a:gd name="T10" fmla="*/ 680 w 680"/>
              <a:gd name="T11" fmla="*/ 657 h 657"/>
              <a:gd name="T12" fmla="*/ 680 w 680"/>
              <a:gd name="T13" fmla="*/ 612 h 657"/>
              <a:gd name="T14" fmla="*/ 635 w 680"/>
              <a:gd name="T15" fmla="*/ 453 h 657"/>
              <a:gd name="T16" fmla="*/ 635 w 680"/>
              <a:gd name="T17" fmla="*/ 22 h 657"/>
              <a:gd name="T18" fmla="*/ 590 w 680"/>
              <a:gd name="T19" fmla="*/ 0 h 657"/>
              <a:gd name="T20" fmla="*/ 91 w 680"/>
              <a:gd name="T21" fmla="*/ 0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80" h="657">
                <a:moveTo>
                  <a:pt x="91" y="0"/>
                </a:moveTo>
                <a:lnTo>
                  <a:pt x="45" y="22"/>
                </a:lnTo>
                <a:lnTo>
                  <a:pt x="45" y="453"/>
                </a:lnTo>
                <a:lnTo>
                  <a:pt x="0" y="612"/>
                </a:lnTo>
                <a:lnTo>
                  <a:pt x="0" y="657"/>
                </a:lnTo>
                <a:lnTo>
                  <a:pt x="680" y="657"/>
                </a:lnTo>
                <a:lnTo>
                  <a:pt x="680" y="612"/>
                </a:lnTo>
                <a:lnTo>
                  <a:pt x="635" y="453"/>
                </a:lnTo>
                <a:lnTo>
                  <a:pt x="635" y="22"/>
                </a:lnTo>
                <a:lnTo>
                  <a:pt x="590" y="0"/>
                </a:lnTo>
                <a:lnTo>
                  <a:pt x="91" y="0"/>
                </a:lnTo>
                <a:close/>
              </a:path>
            </a:pathLst>
          </a:custGeom>
          <a:solidFill>
            <a:srgbClr val="000000"/>
          </a:solidFill>
          <a:ln w="3810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504" name="Rectangle 72">
            <a:extLst>
              <a:ext uri="{FF2B5EF4-FFF2-40B4-BE49-F238E27FC236}">
                <a16:creationId xmlns:a16="http://schemas.microsoft.com/office/drawing/2014/main" id="{6551FCB2-A4FC-4EF8-9971-CAF7C498C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900" y="4041775"/>
            <a:ext cx="1079500" cy="71438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505" name="Rectangle 73">
            <a:extLst>
              <a:ext uri="{FF2B5EF4-FFF2-40B4-BE49-F238E27FC236}">
                <a16:creationId xmlns:a16="http://schemas.microsoft.com/office/drawing/2014/main" id="{B3D9CB80-CEFB-415D-8C33-B985FAB80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38" y="3105150"/>
            <a:ext cx="936625" cy="684213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506" name="AutoShape 74">
            <a:extLst>
              <a:ext uri="{FF2B5EF4-FFF2-40B4-BE49-F238E27FC236}">
                <a16:creationId xmlns:a16="http://schemas.microsoft.com/office/drawing/2014/main" id="{41DF8A5E-DEAD-48DC-9259-44E1E86499F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68338" y="3070225"/>
            <a:ext cx="936625" cy="34925"/>
          </a:xfrm>
          <a:custGeom>
            <a:avLst/>
            <a:gdLst>
              <a:gd name="G0" fmla="+- 1903 0 0"/>
              <a:gd name="G1" fmla="+- 21600 0 1903"/>
              <a:gd name="G2" fmla="*/ 1903 1 2"/>
              <a:gd name="G3" fmla="+- 21600 0 G2"/>
              <a:gd name="G4" fmla="+/ 1903 21600 2"/>
              <a:gd name="G5" fmla="+/ G1 0 2"/>
              <a:gd name="G6" fmla="*/ 21600 21600 1903"/>
              <a:gd name="G7" fmla="*/ G6 1 2"/>
              <a:gd name="G8" fmla="+- 21600 0 G7"/>
              <a:gd name="G9" fmla="*/ 21600 1 2"/>
              <a:gd name="G10" fmla="+- 1903 0 G9"/>
              <a:gd name="G11" fmla="?: G10 G8 0"/>
              <a:gd name="G12" fmla="?: G10 G7 21600"/>
              <a:gd name="T0" fmla="*/ 20648 w 21600"/>
              <a:gd name="T1" fmla="*/ 10800 h 21600"/>
              <a:gd name="T2" fmla="*/ 10800 w 21600"/>
              <a:gd name="T3" fmla="*/ 21600 h 21600"/>
              <a:gd name="T4" fmla="*/ 952 w 21600"/>
              <a:gd name="T5" fmla="*/ 10800 h 21600"/>
              <a:gd name="T6" fmla="*/ 10800 w 21600"/>
              <a:gd name="T7" fmla="*/ 0 h 21600"/>
              <a:gd name="T8" fmla="*/ 2752 w 21600"/>
              <a:gd name="T9" fmla="*/ 2752 h 21600"/>
              <a:gd name="T10" fmla="*/ 18848 w 21600"/>
              <a:gd name="T11" fmla="*/ 1884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903" y="21600"/>
                </a:lnTo>
                <a:lnTo>
                  <a:pt x="1969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gamma/>
                  <a:tint val="54118"/>
                  <a:invGamma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507" name="Rectangle 75">
            <a:extLst>
              <a:ext uri="{FF2B5EF4-FFF2-40B4-BE49-F238E27FC236}">
                <a16:creationId xmlns:a16="http://schemas.microsoft.com/office/drawing/2014/main" id="{D2565D3F-08CB-435A-B483-E0239F63C0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50" y="3141663"/>
            <a:ext cx="863600" cy="541337"/>
          </a:xfrm>
          <a:prstGeom prst="rect">
            <a:avLst/>
          </a:prstGeom>
          <a:gradFill rotWithShape="1">
            <a:gsLst>
              <a:gs pos="0">
                <a:srgbClr val="6699FF"/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8524" name="Group 92">
            <a:extLst>
              <a:ext uri="{FF2B5EF4-FFF2-40B4-BE49-F238E27FC236}">
                <a16:creationId xmlns:a16="http://schemas.microsoft.com/office/drawing/2014/main" id="{CE02D779-7135-4AD4-88FA-9CBC90C733AF}"/>
              </a:ext>
            </a:extLst>
          </p:cNvPr>
          <p:cNvGrpSpPr>
            <a:grpSpLocks/>
          </p:cNvGrpSpPr>
          <p:nvPr/>
        </p:nvGrpSpPr>
        <p:grpSpPr bwMode="auto">
          <a:xfrm>
            <a:off x="4270375" y="2925763"/>
            <a:ext cx="1404938" cy="1296987"/>
            <a:chOff x="1124" y="1888"/>
            <a:chExt cx="885" cy="817"/>
          </a:xfrm>
        </p:grpSpPr>
        <p:grpSp>
          <p:nvGrpSpPr>
            <p:cNvPr id="18499" name="Group 67">
              <a:extLst>
                <a:ext uri="{FF2B5EF4-FFF2-40B4-BE49-F238E27FC236}">
                  <a16:creationId xmlns:a16="http://schemas.microsoft.com/office/drawing/2014/main" id="{4962F2B4-052D-45A1-8E9E-DFC5E095ED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4" y="1888"/>
              <a:ext cx="885" cy="817"/>
              <a:chOff x="965" y="2500"/>
              <a:chExt cx="885" cy="817"/>
            </a:xfrm>
          </p:grpSpPr>
          <p:sp>
            <p:nvSpPr>
              <p:cNvPr id="18500" name="Freeform 68">
                <a:extLst>
                  <a:ext uri="{FF2B5EF4-FFF2-40B4-BE49-F238E27FC236}">
                    <a16:creationId xmlns:a16="http://schemas.microsoft.com/office/drawing/2014/main" id="{1226E17F-CCF6-4D81-AB72-A2C907E60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9" y="2500"/>
                <a:ext cx="181" cy="817"/>
              </a:xfrm>
              <a:custGeom>
                <a:avLst/>
                <a:gdLst>
                  <a:gd name="T0" fmla="*/ 181 w 181"/>
                  <a:gd name="T1" fmla="*/ 817 h 817"/>
                  <a:gd name="T2" fmla="*/ 0 w 181"/>
                  <a:gd name="T3" fmla="*/ 817 h 817"/>
                  <a:gd name="T4" fmla="*/ 0 w 181"/>
                  <a:gd name="T5" fmla="*/ 91 h 817"/>
                  <a:gd name="T6" fmla="*/ 22 w 181"/>
                  <a:gd name="T7" fmla="*/ 0 h 817"/>
                  <a:gd name="T8" fmla="*/ 158 w 181"/>
                  <a:gd name="T9" fmla="*/ 0 h 817"/>
                  <a:gd name="T10" fmla="*/ 181 w 181"/>
                  <a:gd name="T11" fmla="*/ 91 h 817"/>
                  <a:gd name="T12" fmla="*/ 181 w 181"/>
                  <a:gd name="T13" fmla="*/ 817 h 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1" h="817">
                    <a:moveTo>
                      <a:pt x="181" y="817"/>
                    </a:moveTo>
                    <a:lnTo>
                      <a:pt x="0" y="817"/>
                    </a:lnTo>
                    <a:lnTo>
                      <a:pt x="0" y="91"/>
                    </a:lnTo>
                    <a:lnTo>
                      <a:pt x="22" y="0"/>
                    </a:lnTo>
                    <a:lnTo>
                      <a:pt x="158" y="0"/>
                    </a:lnTo>
                    <a:lnTo>
                      <a:pt x="181" y="91"/>
                    </a:lnTo>
                    <a:lnTo>
                      <a:pt x="181" y="817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01" name="Freeform 69">
                <a:extLst>
                  <a:ext uri="{FF2B5EF4-FFF2-40B4-BE49-F238E27FC236}">
                    <a16:creationId xmlns:a16="http://schemas.microsoft.com/office/drawing/2014/main" id="{8313BF6D-C956-420F-B987-3A111F812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" y="2546"/>
                <a:ext cx="658" cy="567"/>
              </a:xfrm>
              <a:custGeom>
                <a:avLst/>
                <a:gdLst>
                  <a:gd name="T0" fmla="*/ 658 w 658"/>
                  <a:gd name="T1" fmla="*/ 22 h 567"/>
                  <a:gd name="T2" fmla="*/ 613 w 658"/>
                  <a:gd name="T3" fmla="*/ 0 h 567"/>
                  <a:gd name="T4" fmla="*/ 46 w 658"/>
                  <a:gd name="T5" fmla="*/ 0 h 567"/>
                  <a:gd name="T6" fmla="*/ 0 w 658"/>
                  <a:gd name="T7" fmla="*/ 22 h 567"/>
                  <a:gd name="T8" fmla="*/ 0 w 658"/>
                  <a:gd name="T9" fmla="*/ 567 h 567"/>
                  <a:gd name="T10" fmla="*/ 658 w 658"/>
                  <a:gd name="T11" fmla="*/ 567 h 567"/>
                  <a:gd name="T12" fmla="*/ 658 w 658"/>
                  <a:gd name="T13" fmla="*/ 22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8" h="567">
                    <a:moveTo>
                      <a:pt x="658" y="22"/>
                    </a:moveTo>
                    <a:lnTo>
                      <a:pt x="613" y="0"/>
                    </a:lnTo>
                    <a:lnTo>
                      <a:pt x="46" y="0"/>
                    </a:lnTo>
                    <a:lnTo>
                      <a:pt x="0" y="22"/>
                    </a:lnTo>
                    <a:lnTo>
                      <a:pt x="0" y="567"/>
                    </a:lnTo>
                    <a:lnTo>
                      <a:pt x="658" y="567"/>
                    </a:lnTo>
                    <a:lnTo>
                      <a:pt x="658" y="22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02" name="Freeform 70">
                <a:extLst>
                  <a:ext uri="{FF2B5EF4-FFF2-40B4-BE49-F238E27FC236}">
                    <a16:creationId xmlns:a16="http://schemas.microsoft.com/office/drawing/2014/main" id="{A95C2F4B-AF3A-4272-AFE1-750B65264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" y="3181"/>
                <a:ext cx="431" cy="113"/>
              </a:xfrm>
              <a:custGeom>
                <a:avLst/>
                <a:gdLst>
                  <a:gd name="T0" fmla="*/ 431 w 431"/>
                  <a:gd name="T1" fmla="*/ 113 h 113"/>
                  <a:gd name="T2" fmla="*/ 0 w 431"/>
                  <a:gd name="T3" fmla="*/ 113 h 113"/>
                  <a:gd name="T4" fmla="*/ 0 w 431"/>
                  <a:gd name="T5" fmla="*/ 90 h 113"/>
                  <a:gd name="T6" fmla="*/ 45 w 431"/>
                  <a:gd name="T7" fmla="*/ 0 h 113"/>
                  <a:gd name="T8" fmla="*/ 385 w 431"/>
                  <a:gd name="T9" fmla="*/ 0 h 113"/>
                  <a:gd name="T10" fmla="*/ 431 w 431"/>
                  <a:gd name="T11" fmla="*/ 90 h 113"/>
                  <a:gd name="T12" fmla="*/ 431 w 431"/>
                  <a:gd name="T13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1" h="113">
                    <a:moveTo>
                      <a:pt x="431" y="113"/>
                    </a:moveTo>
                    <a:lnTo>
                      <a:pt x="0" y="113"/>
                    </a:lnTo>
                    <a:lnTo>
                      <a:pt x="0" y="90"/>
                    </a:lnTo>
                    <a:lnTo>
                      <a:pt x="45" y="0"/>
                    </a:lnTo>
                    <a:lnTo>
                      <a:pt x="385" y="0"/>
                    </a:lnTo>
                    <a:lnTo>
                      <a:pt x="431" y="90"/>
                    </a:lnTo>
                    <a:lnTo>
                      <a:pt x="431" y="113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03" name="Rectangle 71">
                <a:extLst>
                  <a:ext uri="{FF2B5EF4-FFF2-40B4-BE49-F238E27FC236}">
                    <a16:creationId xmlns:a16="http://schemas.microsoft.com/office/drawing/2014/main" id="{9830A64E-2DD9-4581-AEE0-013A458A3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3067"/>
                <a:ext cx="159" cy="13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508" name="Group 76">
              <a:extLst>
                <a:ext uri="{FF2B5EF4-FFF2-40B4-BE49-F238E27FC236}">
                  <a16:creationId xmlns:a16="http://schemas.microsoft.com/office/drawing/2014/main" id="{A16A8ADB-5073-4D28-9CF4-70C42B480B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4" y="1888"/>
              <a:ext cx="884" cy="817"/>
              <a:chOff x="965" y="2500"/>
              <a:chExt cx="884" cy="817"/>
            </a:xfrm>
          </p:grpSpPr>
          <p:sp>
            <p:nvSpPr>
              <p:cNvPr id="18509" name="AutoShape 77">
                <a:extLst>
                  <a:ext uri="{FF2B5EF4-FFF2-40B4-BE49-F238E27FC236}">
                    <a16:creationId xmlns:a16="http://schemas.microsoft.com/office/drawing/2014/main" id="{C81F10D9-1B61-4AEC-9E88-8060BE3952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079" y="3180"/>
                <a:ext cx="431" cy="91"/>
              </a:xfrm>
              <a:custGeom>
                <a:avLst/>
                <a:gdLst>
                  <a:gd name="G0" fmla="+- 2154 0 0"/>
                  <a:gd name="G1" fmla="+- 21600 0 2154"/>
                  <a:gd name="G2" fmla="*/ 2154 1 2"/>
                  <a:gd name="G3" fmla="+- 21600 0 G2"/>
                  <a:gd name="G4" fmla="+/ 2154 21600 2"/>
                  <a:gd name="G5" fmla="+/ G1 0 2"/>
                  <a:gd name="G6" fmla="*/ 21600 21600 2154"/>
                  <a:gd name="G7" fmla="*/ G6 1 2"/>
                  <a:gd name="G8" fmla="+- 21600 0 G7"/>
                  <a:gd name="G9" fmla="*/ 21600 1 2"/>
                  <a:gd name="G10" fmla="+- 2154 0 G9"/>
                  <a:gd name="G11" fmla="?: G10 G8 0"/>
                  <a:gd name="G12" fmla="?: G10 G7 21600"/>
                  <a:gd name="T0" fmla="*/ 20523 w 21600"/>
                  <a:gd name="T1" fmla="*/ 10800 h 21600"/>
                  <a:gd name="T2" fmla="*/ 10800 w 21600"/>
                  <a:gd name="T3" fmla="*/ 21600 h 21600"/>
                  <a:gd name="T4" fmla="*/ 1077 w 21600"/>
                  <a:gd name="T5" fmla="*/ 10800 h 21600"/>
                  <a:gd name="T6" fmla="*/ 10800 w 21600"/>
                  <a:gd name="T7" fmla="*/ 0 h 21600"/>
                  <a:gd name="T8" fmla="*/ 2877 w 21600"/>
                  <a:gd name="T9" fmla="*/ 2877 h 21600"/>
                  <a:gd name="T10" fmla="*/ 18723 w 21600"/>
                  <a:gd name="T11" fmla="*/ 1872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154" y="21600"/>
                    </a:lnTo>
                    <a:lnTo>
                      <a:pt x="1944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0" name="Rectangle 78">
                <a:extLst>
                  <a:ext uri="{FF2B5EF4-FFF2-40B4-BE49-F238E27FC236}">
                    <a16:creationId xmlns:a16="http://schemas.microsoft.com/office/drawing/2014/main" id="{5F053689-5BBA-401C-A95F-53A76CD869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3090"/>
                <a:ext cx="159" cy="13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1" name="Rectangle 79">
                <a:extLst>
                  <a:ext uri="{FF2B5EF4-FFF2-40B4-BE49-F238E27FC236}">
                    <a16:creationId xmlns:a16="http://schemas.microsoft.com/office/drawing/2014/main" id="{09A4EA71-D4CA-4AFD-BBEE-0282304C5E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3271"/>
                <a:ext cx="431" cy="2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2" name="Rectangle 80">
                <a:extLst>
                  <a:ext uri="{FF2B5EF4-FFF2-40B4-BE49-F238E27FC236}">
                    <a16:creationId xmlns:a16="http://schemas.microsoft.com/office/drawing/2014/main" id="{5B090226-62EE-49B9-979F-0B9B6AEF0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5" y="2568"/>
                <a:ext cx="658" cy="545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3" name="AutoShape 81">
                <a:extLst>
                  <a:ext uri="{FF2B5EF4-FFF2-40B4-BE49-F238E27FC236}">
                    <a16:creationId xmlns:a16="http://schemas.microsoft.com/office/drawing/2014/main" id="{C28023A2-12F4-4B8D-91D7-1BC19D5144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965" y="2545"/>
                <a:ext cx="658" cy="23"/>
              </a:xfrm>
              <a:custGeom>
                <a:avLst/>
                <a:gdLst>
                  <a:gd name="G0" fmla="+- 1143 0 0"/>
                  <a:gd name="G1" fmla="+- 21600 0 1143"/>
                  <a:gd name="G2" fmla="*/ 1143 1 2"/>
                  <a:gd name="G3" fmla="+- 21600 0 G2"/>
                  <a:gd name="G4" fmla="+/ 1143 21600 2"/>
                  <a:gd name="G5" fmla="+/ G1 0 2"/>
                  <a:gd name="G6" fmla="*/ 21600 21600 1143"/>
                  <a:gd name="G7" fmla="*/ G6 1 2"/>
                  <a:gd name="G8" fmla="+- 21600 0 G7"/>
                  <a:gd name="G9" fmla="*/ 21600 1 2"/>
                  <a:gd name="G10" fmla="+- 1143 0 G9"/>
                  <a:gd name="G11" fmla="?: G10 G8 0"/>
                  <a:gd name="G12" fmla="?: G10 G7 21600"/>
                  <a:gd name="T0" fmla="*/ 21028 w 21600"/>
                  <a:gd name="T1" fmla="*/ 10800 h 21600"/>
                  <a:gd name="T2" fmla="*/ 10800 w 21600"/>
                  <a:gd name="T3" fmla="*/ 21600 h 21600"/>
                  <a:gd name="T4" fmla="*/ 572 w 21600"/>
                  <a:gd name="T5" fmla="*/ 10800 h 21600"/>
                  <a:gd name="T6" fmla="*/ 10800 w 21600"/>
                  <a:gd name="T7" fmla="*/ 0 h 21600"/>
                  <a:gd name="T8" fmla="*/ 2372 w 21600"/>
                  <a:gd name="T9" fmla="*/ 2372 h 21600"/>
                  <a:gd name="T10" fmla="*/ 19228 w 21600"/>
                  <a:gd name="T11" fmla="*/ 192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143" y="21600"/>
                    </a:lnTo>
                    <a:lnTo>
                      <a:pt x="20457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4" name="Rectangle 82">
                <a:extLst>
                  <a:ext uri="{FF2B5EF4-FFF2-40B4-BE49-F238E27FC236}">
                    <a16:creationId xmlns:a16="http://schemas.microsoft.com/office/drawing/2014/main" id="{4462BBEB-47B1-4EF7-98A3-BC97D81D2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0" y="2614"/>
                <a:ext cx="567" cy="453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5" name="Rectangle 83">
                <a:extLst>
                  <a:ext uri="{FF2B5EF4-FFF2-40B4-BE49-F238E27FC236}">
                    <a16:creationId xmlns:a16="http://schemas.microsoft.com/office/drawing/2014/main" id="{51C01456-03E9-4007-8A68-8FF99F9395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2591"/>
                <a:ext cx="181" cy="726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16" name="AutoShape 84">
                <a:extLst>
                  <a:ext uri="{FF2B5EF4-FFF2-40B4-BE49-F238E27FC236}">
                    <a16:creationId xmlns:a16="http://schemas.microsoft.com/office/drawing/2014/main" id="{E27147BB-FD2D-48CE-90C9-FEAE75B35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668" y="2500"/>
                <a:ext cx="181" cy="91"/>
              </a:xfrm>
              <a:custGeom>
                <a:avLst/>
                <a:gdLst>
                  <a:gd name="G0" fmla="+- 2759 0 0"/>
                  <a:gd name="G1" fmla="+- 21600 0 2759"/>
                  <a:gd name="G2" fmla="*/ 2759 1 2"/>
                  <a:gd name="G3" fmla="+- 21600 0 G2"/>
                  <a:gd name="G4" fmla="+/ 2759 21600 2"/>
                  <a:gd name="G5" fmla="+/ G1 0 2"/>
                  <a:gd name="G6" fmla="*/ 21600 21600 2759"/>
                  <a:gd name="G7" fmla="*/ G6 1 2"/>
                  <a:gd name="G8" fmla="+- 21600 0 G7"/>
                  <a:gd name="G9" fmla="*/ 21600 1 2"/>
                  <a:gd name="G10" fmla="+- 2759 0 G9"/>
                  <a:gd name="G11" fmla="?: G10 G8 0"/>
                  <a:gd name="G12" fmla="?: G10 G7 21600"/>
                  <a:gd name="T0" fmla="*/ 20220 w 21600"/>
                  <a:gd name="T1" fmla="*/ 10800 h 21600"/>
                  <a:gd name="T2" fmla="*/ 10800 w 21600"/>
                  <a:gd name="T3" fmla="*/ 21600 h 21600"/>
                  <a:gd name="T4" fmla="*/ 1380 w 21600"/>
                  <a:gd name="T5" fmla="*/ 10800 h 21600"/>
                  <a:gd name="T6" fmla="*/ 10800 w 21600"/>
                  <a:gd name="T7" fmla="*/ 0 h 21600"/>
                  <a:gd name="T8" fmla="*/ 3180 w 21600"/>
                  <a:gd name="T9" fmla="*/ 3180 h 21600"/>
                  <a:gd name="T10" fmla="*/ 18420 w 21600"/>
                  <a:gd name="T11" fmla="*/ 1842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759" y="21600"/>
                    </a:lnTo>
                    <a:lnTo>
                      <a:pt x="1884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3803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8517" name="Text Box 85">
            <a:extLst>
              <a:ext uri="{FF2B5EF4-FFF2-40B4-BE49-F238E27FC236}">
                <a16:creationId xmlns:a16="http://schemas.microsoft.com/office/drawing/2014/main" id="{356F5962-E01B-45A2-BDF7-92E4CA385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825" y="2924175"/>
            <a:ext cx="720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ノートＰＣ</a:t>
            </a:r>
          </a:p>
        </p:txBody>
      </p:sp>
      <p:sp>
        <p:nvSpPr>
          <p:cNvPr id="18518" name="Text Box 86">
            <a:extLst>
              <a:ext uri="{FF2B5EF4-FFF2-40B4-BE49-F238E27FC236}">
                <a16:creationId xmlns:a16="http://schemas.microsoft.com/office/drawing/2014/main" id="{FBA47E44-8DF9-42CB-8BEA-6CE464D0A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3033713"/>
            <a:ext cx="720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ノートＰＣ</a:t>
            </a:r>
          </a:p>
        </p:txBody>
      </p:sp>
      <p:sp>
        <p:nvSpPr>
          <p:cNvPr id="18519" name="Text Box 87">
            <a:extLst>
              <a:ext uri="{FF2B5EF4-FFF2-40B4-BE49-F238E27FC236}">
                <a16:creationId xmlns:a16="http://schemas.microsoft.com/office/drawing/2014/main" id="{F5EC1494-D271-49C5-9FD8-CD02BACDA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2852738"/>
            <a:ext cx="339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ＰＣ</a:t>
            </a:r>
          </a:p>
        </p:txBody>
      </p:sp>
      <p:sp>
        <p:nvSpPr>
          <p:cNvPr id="18520" name="Text Box 88">
            <a:extLst>
              <a:ext uri="{FF2B5EF4-FFF2-40B4-BE49-F238E27FC236}">
                <a16:creationId xmlns:a16="http://schemas.microsoft.com/office/drawing/2014/main" id="{DA9BD14A-0427-4C3C-8B2F-A446C0650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7325" y="2852738"/>
            <a:ext cx="339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ＰＣ</a:t>
            </a:r>
          </a:p>
        </p:txBody>
      </p:sp>
      <p:sp>
        <p:nvSpPr>
          <p:cNvPr id="18521" name="AutoShape 89">
            <a:extLst>
              <a:ext uri="{FF2B5EF4-FFF2-40B4-BE49-F238E27FC236}">
                <a16:creationId xmlns:a16="http://schemas.microsoft.com/office/drawing/2014/main" id="{B14627FD-DAB5-438A-8C39-1F03E59DD6E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96900" y="3789363"/>
            <a:ext cx="1079500" cy="252412"/>
          </a:xfrm>
          <a:custGeom>
            <a:avLst/>
            <a:gdLst>
              <a:gd name="G0" fmla="+- 1461 0 0"/>
              <a:gd name="G1" fmla="+- 21600 0 1461"/>
              <a:gd name="G2" fmla="*/ 1461 1 2"/>
              <a:gd name="G3" fmla="+- 21600 0 G2"/>
              <a:gd name="G4" fmla="+/ 1461 21600 2"/>
              <a:gd name="G5" fmla="+/ G1 0 2"/>
              <a:gd name="G6" fmla="*/ 21600 21600 1461"/>
              <a:gd name="G7" fmla="*/ G6 1 2"/>
              <a:gd name="G8" fmla="+- 21600 0 G7"/>
              <a:gd name="G9" fmla="*/ 21600 1 2"/>
              <a:gd name="G10" fmla="+- 1461 0 G9"/>
              <a:gd name="G11" fmla="?: G10 G8 0"/>
              <a:gd name="G12" fmla="?: G10 G7 21600"/>
              <a:gd name="T0" fmla="*/ 20869 w 21600"/>
              <a:gd name="T1" fmla="*/ 10800 h 21600"/>
              <a:gd name="T2" fmla="*/ 10800 w 21600"/>
              <a:gd name="T3" fmla="*/ 21600 h 21600"/>
              <a:gd name="T4" fmla="*/ 731 w 21600"/>
              <a:gd name="T5" fmla="*/ 10800 h 21600"/>
              <a:gd name="T6" fmla="*/ 10800 w 21600"/>
              <a:gd name="T7" fmla="*/ 0 h 21600"/>
              <a:gd name="T8" fmla="*/ 2531 w 21600"/>
              <a:gd name="T9" fmla="*/ 2531 h 21600"/>
              <a:gd name="T10" fmla="*/ 19069 w 21600"/>
              <a:gd name="T11" fmla="*/ 1906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461" y="21600"/>
                </a:lnTo>
                <a:lnTo>
                  <a:pt x="20139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333333"/>
              </a:gs>
              <a:gs pos="100000">
                <a:srgbClr val="333333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522" name="Rectangle 90">
            <a:extLst>
              <a:ext uri="{FF2B5EF4-FFF2-40B4-BE49-F238E27FC236}">
                <a16:creationId xmlns:a16="http://schemas.microsoft.com/office/drawing/2014/main" id="{45AE3CDC-89EA-4CEE-8458-26956A47A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50" y="3752850"/>
            <a:ext cx="188913" cy="5238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523" name="Rectangle 91">
            <a:extLst>
              <a:ext uri="{FF2B5EF4-FFF2-40B4-BE49-F238E27FC236}">
                <a16:creationId xmlns:a16="http://schemas.microsoft.com/office/drawing/2014/main" id="{B06B4F0D-BA97-4E8A-90B4-2158F3C7A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63" y="3752850"/>
            <a:ext cx="188912" cy="5238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8525" name="Group 93">
            <a:extLst>
              <a:ext uri="{FF2B5EF4-FFF2-40B4-BE49-F238E27FC236}">
                <a16:creationId xmlns:a16="http://schemas.microsoft.com/office/drawing/2014/main" id="{7460B424-6373-46D8-AA22-A9F9A61C0888}"/>
              </a:ext>
            </a:extLst>
          </p:cNvPr>
          <p:cNvGrpSpPr>
            <a:grpSpLocks/>
          </p:cNvGrpSpPr>
          <p:nvPr/>
        </p:nvGrpSpPr>
        <p:grpSpPr bwMode="auto">
          <a:xfrm>
            <a:off x="7942263" y="1484313"/>
            <a:ext cx="1439862" cy="360362"/>
            <a:chOff x="4413" y="1207"/>
            <a:chExt cx="907" cy="227"/>
          </a:xfrm>
        </p:grpSpPr>
        <p:sp>
          <p:nvSpPr>
            <p:cNvPr id="18526" name="Rectangle 94">
              <a:extLst>
                <a:ext uri="{FF2B5EF4-FFF2-40B4-BE49-F238E27FC236}">
                  <a16:creationId xmlns:a16="http://schemas.microsoft.com/office/drawing/2014/main" id="{E0280DBF-2371-46E7-B96C-2A96558D16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3" y="1387"/>
              <a:ext cx="907" cy="47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7" name="AutoShape 95">
              <a:extLst>
                <a:ext uri="{FF2B5EF4-FFF2-40B4-BE49-F238E27FC236}">
                  <a16:creationId xmlns:a16="http://schemas.microsoft.com/office/drawing/2014/main" id="{93BDF208-B9EB-40FB-B628-A298AAC174C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413" y="1207"/>
              <a:ext cx="907" cy="180"/>
            </a:xfrm>
            <a:custGeom>
              <a:avLst/>
              <a:gdLst>
                <a:gd name="G0" fmla="+- 1047 0 0"/>
                <a:gd name="G1" fmla="+- 21600 0 1047"/>
                <a:gd name="G2" fmla="*/ 1047 1 2"/>
                <a:gd name="G3" fmla="+- 21600 0 G2"/>
                <a:gd name="G4" fmla="+/ 1047 21600 2"/>
                <a:gd name="G5" fmla="+/ G1 0 2"/>
                <a:gd name="G6" fmla="*/ 21600 21600 1047"/>
                <a:gd name="G7" fmla="*/ G6 1 2"/>
                <a:gd name="G8" fmla="+- 21600 0 G7"/>
                <a:gd name="G9" fmla="*/ 21600 1 2"/>
                <a:gd name="G10" fmla="+- 1047 0 G9"/>
                <a:gd name="G11" fmla="?: G10 G8 0"/>
                <a:gd name="G12" fmla="?: G10 G7 21600"/>
                <a:gd name="T0" fmla="*/ 21076 w 21600"/>
                <a:gd name="T1" fmla="*/ 10800 h 21600"/>
                <a:gd name="T2" fmla="*/ 10800 w 21600"/>
                <a:gd name="T3" fmla="*/ 21600 h 21600"/>
                <a:gd name="T4" fmla="*/ 524 w 21600"/>
                <a:gd name="T5" fmla="*/ 10800 h 21600"/>
                <a:gd name="T6" fmla="*/ 10800 w 21600"/>
                <a:gd name="T7" fmla="*/ 0 h 21600"/>
                <a:gd name="T8" fmla="*/ 2324 w 21600"/>
                <a:gd name="T9" fmla="*/ 2324 h 21600"/>
                <a:gd name="T10" fmla="*/ 19276 w 21600"/>
                <a:gd name="T11" fmla="*/ 192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47" y="21600"/>
                  </a:lnTo>
                  <a:lnTo>
                    <a:pt x="2055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8" name="Rectangle 96">
              <a:extLst>
                <a:ext uri="{FF2B5EF4-FFF2-40B4-BE49-F238E27FC236}">
                  <a16:creationId xmlns:a16="http://schemas.microsoft.com/office/drawing/2014/main" id="{A4E50C3B-056A-4FE2-9F74-EAAFC7A77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3" y="1387"/>
              <a:ext cx="907" cy="4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29" name="AutoShape 97">
              <a:extLst>
                <a:ext uri="{FF2B5EF4-FFF2-40B4-BE49-F238E27FC236}">
                  <a16:creationId xmlns:a16="http://schemas.microsoft.com/office/drawing/2014/main" id="{AC6E5392-6504-4B61-84E4-AA0056ED614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413" y="1207"/>
              <a:ext cx="907" cy="180"/>
            </a:xfrm>
            <a:custGeom>
              <a:avLst/>
              <a:gdLst>
                <a:gd name="G0" fmla="+- 1047 0 0"/>
                <a:gd name="G1" fmla="+- 21600 0 1047"/>
                <a:gd name="G2" fmla="*/ 1047 1 2"/>
                <a:gd name="G3" fmla="+- 21600 0 G2"/>
                <a:gd name="G4" fmla="+/ 1047 21600 2"/>
                <a:gd name="G5" fmla="+/ G1 0 2"/>
                <a:gd name="G6" fmla="*/ 21600 21600 1047"/>
                <a:gd name="G7" fmla="*/ G6 1 2"/>
                <a:gd name="G8" fmla="+- 21600 0 G7"/>
                <a:gd name="G9" fmla="*/ 21600 1 2"/>
                <a:gd name="G10" fmla="+- 1047 0 G9"/>
                <a:gd name="G11" fmla="?: G10 G8 0"/>
                <a:gd name="G12" fmla="?: G10 G7 21600"/>
                <a:gd name="T0" fmla="*/ 21076 w 21600"/>
                <a:gd name="T1" fmla="*/ 10800 h 21600"/>
                <a:gd name="T2" fmla="*/ 10800 w 21600"/>
                <a:gd name="T3" fmla="*/ 21600 h 21600"/>
                <a:gd name="T4" fmla="*/ 524 w 21600"/>
                <a:gd name="T5" fmla="*/ 10800 h 21600"/>
                <a:gd name="T6" fmla="*/ 10800 w 21600"/>
                <a:gd name="T7" fmla="*/ 0 h 21600"/>
                <a:gd name="T8" fmla="*/ 2324 w 21600"/>
                <a:gd name="T9" fmla="*/ 2324 h 21600"/>
                <a:gd name="T10" fmla="*/ 19276 w 21600"/>
                <a:gd name="T11" fmla="*/ 192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47" y="21600"/>
                  </a:lnTo>
                  <a:lnTo>
                    <a:pt x="2055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38039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30" name="AutoShape 98" descr="市松模様 (大)">
              <a:extLst>
                <a:ext uri="{FF2B5EF4-FFF2-40B4-BE49-F238E27FC236}">
                  <a16:creationId xmlns:a16="http://schemas.microsoft.com/office/drawing/2014/main" id="{30CE65BC-3A18-4973-8CB8-CD8CA80B42A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458" y="1230"/>
              <a:ext cx="817" cy="136"/>
            </a:xfrm>
            <a:custGeom>
              <a:avLst/>
              <a:gdLst>
                <a:gd name="G0" fmla="+- 1047 0 0"/>
                <a:gd name="G1" fmla="+- 21600 0 1047"/>
                <a:gd name="G2" fmla="*/ 1047 1 2"/>
                <a:gd name="G3" fmla="+- 21600 0 G2"/>
                <a:gd name="G4" fmla="+/ 1047 21600 2"/>
                <a:gd name="G5" fmla="+/ G1 0 2"/>
                <a:gd name="G6" fmla="*/ 21600 21600 1047"/>
                <a:gd name="G7" fmla="*/ G6 1 2"/>
                <a:gd name="G8" fmla="+- 21600 0 G7"/>
                <a:gd name="G9" fmla="*/ 21600 1 2"/>
                <a:gd name="G10" fmla="+- 1047 0 G9"/>
                <a:gd name="G11" fmla="?: G10 G8 0"/>
                <a:gd name="G12" fmla="?: G10 G7 21600"/>
                <a:gd name="T0" fmla="*/ 21076 w 21600"/>
                <a:gd name="T1" fmla="*/ 10800 h 21600"/>
                <a:gd name="T2" fmla="*/ 10800 w 21600"/>
                <a:gd name="T3" fmla="*/ 21600 h 21600"/>
                <a:gd name="T4" fmla="*/ 524 w 21600"/>
                <a:gd name="T5" fmla="*/ 10800 h 21600"/>
                <a:gd name="T6" fmla="*/ 10800 w 21600"/>
                <a:gd name="T7" fmla="*/ 0 h 21600"/>
                <a:gd name="T8" fmla="*/ 2324 w 21600"/>
                <a:gd name="T9" fmla="*/ 2324 h 21600"/>
                <a:gd name="T10" fmla="*/ 19276 w 21600"/>
                <a:gd name="T11" fmla="*/ 192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47" y="21600"/>
                  </a:lnTo>
                  <a:lnTo>
                    <a:pt x="20553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gCheck">
              <a:fgClr>
                <a:schemeClr val="bg2"/>
              </a:fgClr>
              <a:bgClr>
                <a:srgbClr val="CFCFC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8531" name="Text Box 99">
            <a:extLst>
              <a:ext uri="{FF2B5EF4-FFF2-40B4-BE49-F238E27FC236}">
                <a16:creationId xmlns:a16="http://schemas.microsoft.com/office/drawing/2014/main" id="{8330400A-EE79-44E5-828B-AD86C90A4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6113" y="1341438"/>
            <a:ext cx="720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キーボード</a:t>
            </a:r>
          </a:p>
        </p:txBody>
      </p:sp>
      <p:grpSp>
        <p:nvGrpSpPr>
          <p:cNvPr id="18532" name="Group 100">
            <a:extLst>
              <a:ext uri="{FF2B5EF4-FFF2-40B4-BE49-F238E27FC236}">
                <a16:creationId xmlns:a16="http://schemas.microsoft.com/office/drawing/2014/main" id="{478BE92D-B2EC-494A-BAC9-85A12DADA93E}"/>
              </a:ext>
            </a:extLst>
          </p:cNvPr>
          <p:cNvGrpSpPr>
            <a:grpSpLocks/>
          </p:cNvGrpSpPr>
          <p:nvPr/>
        </p:nvGrpSpPr>
        <p:grpSpPr bwMode="auto">
          <a:xfrm>
            <a:off x="8482013" y="3500438"/>
            <a:ext cx="360362" cy="358775"/>
            <a:chOff x="3596" y="2795"/>
            <a:chExt cx="227" cy="226"/>
          </a:xfrm>
        </p:grpSpPr>
        <p:grpSp>
          <p:nvGrpSpPr>
            <p:cNvPr id="18533" name="Group 101">
              <a:extLst>
                <a:ext uri="{FF2B5EF4-FFF2-40B4-BE49-F238E27FC236}">
                  <a16:creationId xmlns:a16="http://schemas.microsoft.com/office/drawing/2014/main" id="{3BDE3461-8DB9-4E0F-A247-9BB4160F71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96" y="2795"/>
              <a:ext cx="227" cy="226"/>
              <a:chOff x="3596" y="2795"/>
              <a:chExt cx="227" cy="226"/>
            </a:xfrm>
          </p:grpSpPr>
          <p:sp>
            <p:nvSpPr>
              <p:cNvPr id="18534" name="Oval 102">
                <a:extLst>
                  <a:ext uri="{FF2B5EF4-FFF2-40B4-BE49-F238E27FC236}">
                    <a16:creationId xmlns:a16="http://schemas.microsoft.com/office/drawing/2014/main" id="{A7B5CEE4-B2D1-494E-9397-83853F1BF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6" y="2795"/>
                <a:ext cx="227" cy="226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35" name="Oval 103">
                <a:extLst>
                  <a:ext uri="{FF2B5EF4-FFF2-40B4-BE49-F238E27FC236}">
                    <a16:creationId xmlns:a16="http://schemas.microsoft.com/office/drawing/2014/main" id="{26A37385-E111-4D11-A67A-B12D99A36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9" y="2795"/>
                <a:ext cx="182" cy="181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36" name="AutoShape 104">
                <a:extLst>
                  <a:ext uri="{FF2B5EF4-FFF2-40B4-BE49-F238E27FC236}">
                    <a16:creationId xmlns:a16="http://schemas.microsoft.com/office/drawing/2014/main" id="{B8DE5FB2-A28A-4C5E-9DFD-78D3D40FD6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2" y="2795"/>
                <a:ext cx="45" cy="68"/>
              </a:xfrm>
              <a:prstGeom prst="roundRect">
                <a:avLst>
                  <a:gd name="adj" fmla="val 44444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37" name="AutoShape 105">
                <a:extLst>
                  <a:ext uri="{FF2B5EF4-FFF2-40B4-BE49-F238E27FC236}">
                    <a16:creationId xmlns:a16="http://schemas.microsoft.com/office/drawing/2014/main" id="{B900226A-3056-4D38-AAA4-19BFEB01A8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3" y="2795"/>
                <a:ext cx="45" cy="68"/>
              </a:xfrm>
              <a:prstGeom prst="roundRect">
                <a:avLst>
                  <a:gd name="adj" fmla="val 44444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538" name="Group 106">
              <a:extLst>
                <a:ext uri="{FF2B5EF4-FFF2-40B4-BE49-F238E27FC236}">
                  <a16:creationId xmlns:a16="http://schemas.microsoft.com/office/drawing/2014/main" id="{BACCF248-60C0-4C87-9758-8C82C0DAFD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96" y="2795"/>
              <a:ext cx="227" cy="226"/>
              <a:chOff x="3301" y="2750"/>
              <a:chExt cx="227" cy="226"/>
            </a:xfrm>
          </p:grpSpPr>
          <p:sp>
            <p:nvSpPr>
              <p:cNvPr id="18539" name="Oval 107">
                <a:extLst>
                  <a:ext uri="{FF2B5EF4-FFF2-40B4-BE49-F238E27FC236}">
                    <a16:creationId xmlns:a16="http://schemas.microsoft.com/office/drawing/2014/main" id="{47EF192D-2A03-4B58-BF6C-146B2517B3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750"/>
                <a:ext cx="227" cy="22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0" name="Oval 108">
                <a:extLst>
                  <a:ext uri="{FF2B5EF4-FFF2-40B4-BE49-F238E27FC236}">
                    <a16:creationId xmlns:a16="http://schemas.microsoft.com/office/drawing/2014/main" id="{A46B2E61-A102-4AFC-BBBD-63F5233FF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4" y="2750"/>
                <a:ext cx="182" cy="181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1" name="AutoShape 109">
                <a:extLst>
                  <a:ext uri="{FF2B5EF4-FFF2-40B4-BE49-F238E27FC236}">
                    <a16:creationId xmlns:a16="http://schemas.microsoft.com/office/drawing/2014/main" id="{DA3FBC04-55FE-4A47-BD01-C93133229D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750"/>
                <a:ext cx="45" cy="68"/>
              </a:xfrm>
              <a:prstGeom prst="roundRect">
                <a:avLst>
                  <a:gd name="adj" fmla="val 44444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42" name="AutoShape 110">
                <a:extLst>
                  <a:ext uri="{FF2B5EF4-FFF2-40B4-BE49-F238E27FC236}">
                    <a16:creationId xmlns:a16="http://schemas.microsoft.com/office/drawing/2014/main" id="{FEBF4B8C-972B-4C72-AAFA-0D0F52A59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8" y="2750"/>
                <a:ext cx="45" cy="68"/>
              </a:xfrm>
              <a:prstGeom prst="roundRect">
                <a:avLst>
                  <a:gd name="adj" fmla="val 44444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8543" name="Text Box 111">
            <a:extLst>
              <a:ext uri="{FF2B5EF4-FFF2-40B4-BE49-F238E27FC236}">
                <a16:creationId xmlns:a16="http://schemas.microsoft.com/office/drawing/2014/main" id="{7927180F-B7E8-4A4B-8992-F7DB810A9C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7088" y="3321050"/>
            <a:ext cx="466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マウス</a:t>
            </a:r>
          </a:p>
        </p:txBody>
      </p:sp>
      <p:grpSp>
        <p:nvGrpSpPr>
          <p:cNvPr id="18572" name="Group 140">
            <a:extLst>
              <a:ext uri="{FF2B5EF4-FFF2-40B4-BE49-F238E27FC236}">
                <a16:creationId xmlns:a16="http://schemas.microsoft.com/office/drawing/2014/main" id="{84CF94B2-216F-4118-89F1-25F32B144AC7}"/>
              </a:ext>
            </a:extLst>
          </p:cNvPr>
          <p:cNvGrpSpPr>
            <a:grpSpLocks/>
          </p:cNvGrpSpPr>
          <p:nvPr/>
        </p:nvGrpSpPr>
        <p:grpSpPr bwMode="auto">
          <a:xfrm>
            <a:off x="479425" y="5321300"/>
            <a:ext cx="1439863" cy="431800"/>
            <a:chOff x="308" y="958"/>
            <a:chExt cx="907" cy="272"/>
          </a:xfrm>
        </p:grpSpPr>
        <p:sp>
          <p:nvSpPr>
            <p:cNvPr id="18573" name="Freeform 141">
              <a:extLst>
                <a:ext uri="{FF2B5EF4-FFF2-40B4-BE49-F238E27FC236}">
                  <a16:creationId xmlns:a16="http://schemas.microsoft.com/office/drawing/2014/main" id="{CD7D31BF-C2B7-4FA6-B443-2B2F58A29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958"/>
              <a:ext cx="907" cy="272"/>
            </a:xfrm>
            <a:custGeom>
              <a:avLst/>
              <a:gdLst>
                <a:gd name="T0" fmla="*/ 45 w 907"/>
                <a:gd name="T1" fmla="*/ 0 h 272"/>
                <a:gd name="T2" fmla="*/ 0 w 907"/>
                <a:gd name="T3" fmla="*/ 181 h 272"/>
                <a:gd name="T4" fmla="*/ 0 w 907"/>
                <a:gd name="T5" fmla="*/ 272 h 272"/>
                <a:gd name="T6" fmla="*/ 907 w 907"/>
                <a:gd name="T7" fmla="*/ 272 h 272"/>
                <a:gd name="T8" fmla="*/ 907 w 907"/>
                <a:gd name="T9" fmla="*/ 181 h 272"/>
                <a:gd name="T10" fmla="*/ 862 w 907"/>
                <a:gd name="T11" fmla="*/ 0 h 272"/>
                <a:gd name="T12" fmla="*/ 45 w 907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272">
                  <a:moveTo>
                    <a:pt x="45" y="0"/>
                  </a:moveTo>
                  <a:lnTo>
                    <a:pt x="0" y="181"/>
                  </a:lnTo>
                  <a:lnTo>
                    <a:pt x="0" y="272"/>
                  </a:lnTo>
                  <a:lnTo>
                    <a:pt x="907" y="272"/>
                  </a:lnTo>
                  <a:lnTo>
                    <a:pt x="907" y="181"/>
                  </a:lnTo>
                  <a:lnTo>
                    <a:pt x="862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574" name="Group 142">
              <a:extLst>
                <a:ext uri="{FF2B5EF4-FFF2-40B4-BE49-F238E27FC236}">
                  <a16:creationId xmlns:a16="http://schemas.microsoft.com/office/drawing/2014/main" id="{6F87C025-6D70-46AB-A6E8-86C78B32AC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958"/>
              <a:ext cx="907" cy="272"/>
              <a:chOff x="716" y="1073"/>
              <a:chExt cx="907" cy="272"/>
            </a:xfrm>
          </p:grpSpPr>
          <p:sp>
            <p:nvSpPr>
              <p:cNvPr id="18575" name="Rectangle 143">
                <a:extLst>
                  <a:ext uri="{FF2B5EF4-FFF2-40B4-BE49-F238E27FC236}">
                    <a16:creationId xmlns:a16="http://schemas.microsoft.com/office/drawing/2014/main" id="{8EA32086-7B2C-45A0-88C0-C03164EB0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253"/>
                <a:ext cx="907" cy="9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6" name="AutoShape 144">
                <a:extLst>
                  <a:ext uri="{FF2B5EF4-FFF2-40B4-BE49-F238E27FC236}">
                    <a16:creationId xmlns:a16="http://schemas.microsoft.com/office/drawing/2014/main" id="{71C9FB7A-BA6D-4696-A706-EE14B6BC37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716" y="1073"/>
                <a:ext cx="907" cy="180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3803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7" name="Rectangle 145">
                <a:extLst>
                  <a:ext uri="{FF2B5EF4-FFF2-40B4-BE49-F238E27FC236}">
                    <a16:creationId xmlns:a16="http://schemas.microsoft.com/office/drawing/2014/main" id="{35405185-B262-470E-8592-3470272E0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2" y="1275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8" name="Rectangle 146">
                <a:extLst>
                  <a:ext uri="{FF2B5EF4-FFF2-40B4-BE49-F238E27FC236}">
                    <a16:creationId xmlns:a16="http://schemas.microsoft.com/office/drawing/2014/main" id="{9EAAA8B1-4750-4507-AD80-1CAB022CB6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2" y="1275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79" name="Rectangle 147">
                <a:extLst>
                  <a:ext uri="{FF2B5EF4-FFF2-40B4-BE49-F238E27FC236}">
                    <a16:creationId xmlns:a16="http://schemas.microsoft.com/office/drawing/2014/main" id="{77E52716-AFF4-4DA9-958D-E3C10DE09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" y="1275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0" name="Rectangle 148">
                <a:extLst>
                  <a:ext uri="{FF2B5EF4-FFF2-40B4-BE49-F238E27FC236}">
                    <a16:creationId xmlns:a16="http://schemas.microsoft.com/office/drawing/2014/main" id="{09A2CEBC-3C24-42D4-B85D-41847D4B03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2" y="1275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1" name="Rectangle 149">
                <a:extLst>
                  <a:ext uri="{FF2B5EF4-FFF2-40B4-BE49-F238E27FC236}">
                    <a16:creationId xmlns:a16="http://schemas.microsoft.com/office/drawing/2014/main" id="{B13F2024-CB87-4557-8593-2307E46A03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2" y="1275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2" name="Rectangle 150">
                <a:extLst>
                  <a:ext uri="{FF2B5EF4-FFF2-40B4-BE49-F238E27FC236}">
                    <a16:creationId xmlns:a16="http://schemas.microsoft.com/office/drawing/2014/main" id="{BEFB6EA8-74A0-4084-BD51-6A5A68B690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1275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3" name="Rectangle 151">
                <a:extLst>
                  <a:ext uri="{FF2B5EF4-FFF2-40B4-BE49-F238E27FC236}">
                    <a16:creationId xmlns:a16="http://schemas.microsoft.com/office/drawing/2014/main" id="{A82029B2-689A-40D3-996E-E484221D7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2" y="1275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84" name="Rectangle 152">
                <a:extLst>
                  <a:ext uri="{FF2B5EF4-FFF2-40B4-BE49-F238E27FC236}">
                    <a16:creationId xmlns:a16="http://schemas.microsoft.com/office/drawing/2014/main" id="{EE9A9FD3-E563-4084-BA9E-2D223D06C7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1275"/>
                <a:ext cx="45" cy="45"/>
              </a:xfrm>
              <a:prstGeom prst="rect">
                <a:avLst/>
              </a:prstGeom>
              <a:solidFill>
                <a:srgbClr val="808080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8585" name="Text Box 153">
            <a:extLst>
              <a:ext uri="{FF2B5EF4-FFF2-40B4-BE49-F238E27FC236}">
                <a16:creationId xmlns:a16="http://schemas.microsoft.com/office/drawing/2014/main" id="{C48658A2-512E-4DA2-92EF-00D7CB4500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288" y="5229225"/>
            <a:ext cx="847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負荷分散装置</a:t>
            </a:r>
          </a:p>
        </p:txBody>
      </p:sp>
      <p:grpSp>
        <p:nvGrpSpPr>
          <p:cNvPr id="18586" name="Group 154">
            <a:extLst>
              <a:ext uri="{FF2B5EF4-FFF2-40B4-BE49-F238E27FC236}">
                <a16:creationId xmlns:a16="http://schemas.microsoft.com/office/drawing/2014/main" id="{9414FC27-1E6E-46A7-B7C2-DB2EC653D763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5373688"/>
            <a:ext cx="1439862" cy="431800"/>
            <a:chOff x="2939" y="1752"/>
            <a:chExt cx="907" cy="272"/>
          </a:xfrm>
        </p:grpSpPr>
        <p:sp>
          <p:nvSpPr>
            <p:cNvPr id="18587" name="Freeform 155">
              <a:extLst>
                <a:ext uri="{FF2B5EF4-FFF2-40B4-BE49-F238E27FC236}">
                  <a16:creationId xmlns:a16="http://schemas.microsoft.com/office/drawing/2014/main" id="{373546C3-8FEC-47F1-9891-94C72E5A0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752"/>
              <a:ext cx="907" cy="272"/>
            </a:xfrm>
            <a:custGeom>
              <a:avLst/>
              <a:gdLst>
                <a:gd name="T0" fmla="*/ 45 w 907"/>
                <a:gd name="T1" fmla="*/ 0 h 272"/>
                <a:gd name="T2" fmla="*/ 0 w 907"/>
                <a:gd name="T3" fmla="*/ 181 h 272"/>
                <a:gd name="T4" fmla="*/ 0 w 907"/>
                <a:gd name="T5" fmla="*/ 272 h 272"/>
                <a:gd name="T6" fmla="*/ 907 w 907"/>
                <a:gd name="T7" fmla="*/ 272 h 272"/>
                <a:gd name="T8" fmla="*/ 907 w 907"/>
                <a:gd name="T9" fmla="*/ 181 h 272"/>
                <a:gd name="T10" fmla="*/ 862 w 907"/>
                <a:gd name="T11" fmla="*/ 0 h 272"/>
                <a:gd name="T12" fmla="*/ 45 w 907"/>
                <a:gd name="T1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272">
                  <a:moveTo>
                    <a:pt x="45" y="0"/>
                  </a:moveTo>
                  <a:lnTo>
                    <a:pt x="0" y="181"/>
                  </a:lnTo>
                  <a:lnTo>
                    <a:pt x="0" y="272"/>
                  </a:lnTo>
                  <a:lnTo>
                    <a:pt x="907" y="272"/>
                  </a:lnTo>
                  <a:lnTo>
                    <a:pt x="907" y="181"/>
                  </a:lnTo>
                  <a:lnTo>
                    <a:pt x="862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588" name="Group 156">
              <a:extLst>
                <a:ext uri="{FF2B5EF4-FFF2-40B4-BE49-F238E27FC236}">
                  <a16:creationId xmlns:a16="http://schemas.microsoft.com/office/drawing/2014/main" id="{A494ADD7-AF59-48E1-B6F1-41C5807507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1752"/>
              <a:ext cx="907" cy="272"/>
              <a:chOff x="2961" y="1368"/>
              <a:chExt cx="907" cy="272"/>
            </a:xfrm>
          </p:grpSpPr>
          <p:sp>
            <p:nvSpPr>
              <p:cNvPr id="18589" name="Rectangle 157">
                <a:extLst>
                  <a:ext uri="{FF2B5EF4-FFF2-40B4-BE49-F238E27FC236}">
                    <a16:creationId xmlns:a16="http://schemas.microsoft.com/office/drawing/2014/main" id="{E772E8DE-08FC-4843-AA7D-E9107FA03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1" y="1548"/>
                <a:ext cx="907" cy="92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0" name="AutoShape 158">
                <a:extLst>
                  <a:ext uri="{FF2B5EF4-FFF2-40B4-BE49-F238E27FC236}">
                    <a16:creationId xmlns:a16="http://schemas.microsoft.com/office/drawing/2014/main" id="{1863F8EC-221B-4B4A-BD9C-9506E570B4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961" y="1368"/>
                <a:ext cx="907" cy="180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66FF">
                      <a:gamma/>
                      <a:tint val="38039"/>
                      <a:invGamma/>
                    </a:srgbClr>
                  </a:gs>
                  <a:gs pos="100000">
                    <a:srgbClr val="33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1" name="Freeform 159">
                <a:extLst>
                  <a:ext uri="{FF2B5EF4-FFF2-40B4-BE49-F238E27FC236}">
                    <a16:creationId xmlns:a16="http://schemas.microsoft.com/office/drawing/2014/main" id="{84863DC3-6378-40DB-8020-D5E31748BD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5" y="1561"/>
                <a:ext cx="153" cy="68"/>
              </a:xfrm>
              <a:custGeom>
                <a:avLst/>
                <a:gdLst>
                  <a:gd name="T0" fmla="*/ 91 w 153"/>
                  <a:gd name="T1" fmla="*/ 0 h 68"/>
                  <a:gd name="T2" fmla="*/ 0 w 153"/>
                  <a:gd name="T3" fmla="*/ 0 h 68"/>
                  <a:gd name="T4" fmla="*/ 0 w 153"/>
                  <a:gd name="T5" fmla="*/ 68 h 68"/>
                  <a:gd name="T6" fmla="*/ 114 w 153"/>
                  <a:gd name="T7" fmla="*/ 68 h 68"/>
                  <a:gd name="T8" fmla="*/ 153 w 153"/>
                  <a:gd name="T9" fmla="*/ 0 h 68"/>
                  <a:gd name="T10" fmla="*/ 91 w 153"/>
                  <a:gd name="T1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3" h="68">
                    <a:moveTo>
                      <a:pt x="91" y="0"/>
                    </a:moveTo>
                    <a:lnTo>
                      <a:pt x="0" y="0"/>
                    </a:lnTo>
                    <a:lnTo>
                      <a:pt x="0" y="68"/>
                    </a:lnTo>
                    <a:lnTo>
                      <a:pt x="114" y="68"/>
                    </a:lnTo>
                    <a:lnTo>
                      <a:pt x="153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18592" name="Text Box 160">
            <a:extLst>
              <a:ext uri="{FF2B5EF4-FFF2-40B4-BE49-F238E27FC236}">
                <a16:creationId xmlns:a16="http://schemas.microsoft.com/office/drawing/2014/main" id="{8A5CBEEA-96D4-4560-8059-94FE5F08F2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4913" y="5245100"/>
            <a:ext cx="1228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ファイヤーウォール</a:t>
            </a:r>
          </a:p>
        </p:txBody>
      </p:sp>
      <p:sp>
        <p:nvSpPr>
          <p:cNvPr id="18593" name="Text Box 161">
            <a:extLst>
              <a:ext uri="{FF2B5EF4-FFF2-40B4-BE49-F238E27FC236}">
                <a16:creationId xmlns:a16="http://schemas.microsoft.com/office/drawing/2014/main" id="{A5CEB157-A82A-4DA7-9FEC-01B13E5DAD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3100" y="5300663"/>
            <a:ext cx="974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ﾊﾞｯｸｱｯﾌﾟﾚｺｰﾀﾞｰ</a:t>
            </a:r>
          </a:p>
        </p:txBody>
      </p:sp>
      <p:grpSp>
        <p:nvGrpSpPr>
          <p:cNvPr id="18594" name="Group 162">
            <a:extLst>
              <a:ext uri="{FF2B5EF4-FFF2-40B4-BE49-F238E27FC236}">
                <a16:creationId xmlns:a16="http://schemas.microsoft.com/office/drawing/2014/main" id="{3905CB97-95E8-4DDA-90B5-0A1ED0FA0BFE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5445125"/>
            <a:ext cx="720725" cy="323850"/>
            <a:chOff x="2871" y="1956"/>
            <a:chExt cx="454" cy="204"/>
          </a:xfrm>
        </p:grpSpPr>
        <p:sp>
          <p:nvSpPr>
            <p:cNvPr id="18595" name="Freeform 163">
              <a:extLst>
                <a:ext uri="{FF2B5EF4-FFF2-40B4-BE49-F238E27FC236}">
                  <a16:creationId xmlns:a16="http://schemas.microsoft.com/office/drawing/2014/main" id="{EF4C04DE-713F-41C5-A827-C836E089C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1" y="1956"/>
              <a:ext cx="454" cy="204"/>
            </a:xfrm>
            <a:custGeom>
              <a:avLst/>
              <a:gdLst>
                <a:gd name="T0" fmla="*/ 23 w 454"/>
                <a:gd name="T1" fmla="*/ 0 h 204"/>
                <a:gd name="T2" fmla="*/ 431 w 454"/>
                <a:gd name="T3" fmla="*/ 0 h 204"/>
                <a:gd name="T4" fmla="*/ 454 w 454"/>
                <a:gd name="T5" fmla="*/ 113 h 204"/>
                <a:gd name="T6" fmla="*/ 454 w 454"/>
                <a:gd name="T7" fmla="*/ 204 h 204"/>
                <a:gd name="T8" fmla="*/ 0 w 454"/>
                <a:gd name="T9" fmla="*/ 204 h 204"/>
                <a:gd name="T10" fmla="*/ 0 w 454"/>
                <a:gd name="T11" fmla="*/ 113 h 204"/>
                <a:gd name="T12" fmla="*/ 23 w 454"/>
                <a:gd name="T1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204">
                  <a:moveTo>
                    <a:pt x="23" y="0"/>
                  </a:moveTo>
                  <a:lnTo>
                    <a:pt x="431" y="0"/>
                  </a:lnTo>
                  <a:lnTo>
                    <a:pt x="454" y="113"/>
                  </a:lnTo>
                  <a:lnTo>
                    <a:pt x="454" y="204"/>
                  </a:lnTo>
                  <a:lnTo>
                    <a:pt x="0" y="204"/>
                  </a:lnTo>
                  <a:lnTo>
                    <a:pt x="0" y="1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596" name="Group 164">
              <a:extLst>
                <a:ext uri="{FF2B5EF4-FFF2-40B4-BE49-F238E27FC236}">
                  <a16:creationId xmlns:a16="http://schemas.microsoft.com/office/drawing/2014/main" id="{6FD92F38-DC83-4934-A892-B1D585D57B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1" y="1956"/>
              <a:ext cx="454" cy="203"/>
              <a:chOff x="2893" y="2095"/>
              <a:chExt cx="454" cy="203"/>
            </a:xfrm>
          </p:grpSpPr>
          <p:sp>
            <p:nvSpPr>
              <p:cNvPr id="18597" name="Rectangle 165">
                <a:extLst>
                  <a:ext uri="{FF2B5EF4-FFF2-40B4-BE49-F238E27FC236}">
                    <a16:creationId xmlns:a16="http://schemas.microsoft.com/office/drawing/2014/main" id="{EC3CF8F9-3115-4A5F-BEFD-8FF274553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206"/>
                <a:ext cx="454" cy="9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8" name="AutoShape 166">
                <a:extLst>
                  <a:ext uri="{FF2B5EF4-FFF2-40B4-BE49-F238E27FC236}">
                    <a16:creationId xmlns:a16="http://schemas.microsoft.com/office/drawing/2014/main" id="{2384091D-0558-47CE-A5DC-0E6AACA043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893" y="2095"/>
                <a:ext cx="454" cy="111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3803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99" name="Rectangle 167">
                <a:extLst>
                  <a:ext uri="{FF2B5EF4-FFF2-40B4-BE49-F238E27FC236}">
                    <a16:creationId xmlns:a16="http://schemas.microsoft.com/office/drawing/2014/main" id="{34E767D6-EED7-49F5-91E4-FEBF9A132A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228"/>
                <a:ext cx="362" cy="46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600" name="Group 168">
            <a:extLst>
              <a:ext uri="{FF2B5EF4-FFF2-40B4-BE49-F238E27FC236}">
                <a16:creationId xmlns:a16="http://schemas.microsoft.com/office/drawing/2014/main" id="{608CF4CD-0D81-40D9-88BA-73D68CE902A8}"/>
              </a:ext>
            </a:extLst>
          </p:cNvPr>
          <p:cNvGrpSpPr>
            <a:grpSpLocks/>
          </p:cNvGrpSpPr>
          <p:nvPr/>
        </p:nvGrpSpPr>
        <p:grpSpPr bwMode="auto">
          <a:xfrm>
            <a:off x="6680200" y="4725988"/>
            <a:ext cx="360363" cy="1404937"/>
            <a:chOff x="1827" y="255"/>
            <a:chExt cx="227" cy="885"/>
          </a:xfrm>
        </p:grpSpPr>
        <p:sp>
          <p:nvSpPr>
            <p:cNvPr id="18601" name="Freeform 169">
              <a:extLst>
                <a:ext uri="{FF2B5EF4-FFF2-40B4-BE49-F238E27FC236}">
                  <a16:creationId xmlns:a16="http://schemas.microsoft.com/office/drawing/2014/main" id="{8D6911D4-359A-4D72-977A-396D74369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" y="255"/>
              <a:ext cx="227" cy="884"/>
            </a:xfrm>
            <a:custGeom>
              <a:avLst/>
              <a:gdLst>
                <a:gd name="T0" fmla="*/ 227 w 227"/>
                <a:gd name="T1" fmla="*/ 431 h 884"/>
                <a:gd name="T2" fmla="*/ 204 w 227"/>
                <a:gd name="T3" fmla="*/ 431 h 884"/>
                <a:gd name="T4" fmla="*/ 204 w 227"/>
                <a:gd name="T5" fmla="*/ 454 h 884"/>
                <a:gd name="T6" fmla="*/ 227 w 227"/>
                <a:gd name="T7" fmla="*/ 454 h 884"/>
                <a:gd name="T8" fmla="*/ 227 w 227"/>
                <a:gd name="T9" fmla="*/ 884 h 884"/>
                <a:gd name="T10" fmla="*/ 0 w 227"/>
                <a:gd name="T11" fmla="*/ 884 h 884"/>
                <a:gd name="T12" fmla="*/ 0 w 227"/>
                <a:gd name="T13" fmla="*/ 454 h 884"/>
                <a:gd name="T14" fmla="*/ 23 w 227"/>
                <a:gd name="T15" fmla="*/ 454 h 884"/>
                <a:gd name="T16" fmla="*/ 23 w 227"/>
                <a:gd name="T17" fmla="*/ 431 h 884"/>
                <a:gd name="T18" fmla="*/ 0 w 227"/>
                <a:gd name="T19" fmla="*/ 431 h 884"/>
                <a:gd name="T20" fmla="*/ 0 w 227"/>
                <a:gd name="T21" fmla="*/ 0 h 884"/>
                <a:gd name="T22" fmla="*/ 227 w 227"/>
                <a:gd name="T23" fmla="*/ 0 h 884"/>
                <a:gd name="T24" fmla="*/ 227 w 227"/>
                <a:gd name="T25" fmla="*/ 431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884">
                  <a:moveTo>
                    <a:pt x="227" y="431"/>
                  </a:moveTo>
                  <a:lnTo>
                    <a:pt x="204" y="431"/>
                  </a:lnTo>
                  <a:lnTo>
                    <a:pt x="204" y="454"/>
                  </a:lnTo>
                  <a:lnTo>
                    <a:pt x="227" y="454"/>
                  </a:lnTo>
                  <a:lnTo>
                    <a:pt x="227" y="884"/>
                  </a:lnTo>
                  <a:lnTo>
                    <a:pt x="0" y="884"/>
                  </a:lnTo>
                  <a:lnTo>
                    <a:pt x="0" y="454"/>
                  </a:lnTo>
                  <a:lnTo>
                    <a:pt x="23" y="454"/>
                  </a:lnTo>
                  <a:lnTo>
                    <a:pt x="23" y="431"/>
                  </a:lnTo>
                  <a:lnTo>
                    <a:pt x="0" y="431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431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602" name="Group 170">
              <a:extLst>
                <a:ext uri="{FF2B5EF4-FFF2-40B4-BE49-F238E27FC236}">
                  <a16:creationId xmlns:a16="http://schemas.microsoft.com/office/drawing/2014/main" id="{BA6DDD87-EDE3-46F5-8DC9-B005B72986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7" y="255"/>
              <a:ext cx="227" cy="885"/>
              <a:chOff x="1827" y="255"/>
              <a:chExt cx="227" cy="885"/>
            </a:xfrm>
          </p:grpSpPr>
          <p:sp>
            <p:nvSpPr>
              <p:cNvPr id="18603" name="Rectangle 171">
                <a:extLst>
                  <a:ext uri="{FF2B5EF4-FFF2-40B4-BE49-F238E27FC236}">
                    <a16:creationId xmlns:a16="http://schemas.microsoft.com/office/drawing/2014/main" id="{1DD4F850-8850-4FD4-BC6F-D06D3660A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255"/>
                <a:ext cx="227" cy="43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4" name="Rectangle 172">
                <a:extLst>
                  <a:ext uri="{FF2B5EF4-FFF2-40B4-BE49-F238E27FC236}">
                    <a16:creationId xmlns:a16="http://schemas.microsoft.com/office/drawing/2014/main" id="{633C500F-04C3-422E-BF21-22206BB65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686"/>
                <a:ext cx="181" cy="2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5" name="Rectangle 173">
                <a:extLst>
                  <a:ext uri="{FF2B5EF4-FFF2-40B4-BE49-F238E27FC236}">
                    <a16:creationId xmlns:a16="http://schemas.microsoft.com/office/drawing/2014/main" id="{F774A34E-74C9-4927-A639-635979D2A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709"/>
                <a:ext cx="227" cy="431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6" name="Rectangle 174">
                <a:extLst>
                  <a:ext uri="{FF2B5EF4-FFF2-40B4-BE49-F238E27FC236}">
                    <a16:creationId xmlns:a16="http://schemas.microsoft.com/office/drawing/2014/main" id="{881EDEC2-7DE4-41BA-ADEF-636D6F1B4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1117"/>
                <a:ext cx="227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7" name="Rectangle 175">
                <a:extLst>
                  <a:ext uri="{FF2B5EF4-FFF2-40B4-BE49-F238E27FC236}">
                    <a16:creationId xmlns:a16="http://schemas.microsoft.com/office/drawing/2014/main" id="{D9F8565C-5BFC-44FC-ADB3-5393851B86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278"/>
                <a:ext cx="227" cy="385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8" name="Rectangle 176">
                <a:extLst>
                  <a:ext uri="{FF2B5EF4-FFF2-40B4-BE49-F238E27FC236}">
                    <a16:creationId xmlns:a16="http://schemas.microsoft.com/office/drawing/2014/main" id="{3B820338-31FB-4F73-97AA-9105E5208D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300"/>
                <a:ext cx="181" cy="340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chemeClr val="accent1"/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09" name="Rectangle 177">
                <a:extLst>
                  <a:ext uri="{FF2B5EF4-FFF2-40B4-BE49-F238E27FC236}">
                    <a16:creationId xmlns:a16="http://schemas.microsoft.com/office/drawing/2014/main" id="{73D6AC48-2341-42AF-8D9D-1F0DED1B6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049"/>
                <a:ext cx="45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0" name="Rectangle 178">
                <a:extLst>
                  <a:ext uri="{FF2B5EF4-FFF2-40B4-BE49-F238E27FC236}">
                    <a16:creationId xmlns:a16="http://schemas.microsoft.com/office/drawing/2014/main" id="{DD9B16BA-F153-4BF1-85A2-2E9F923AC4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8" y="1049"/>
                <a:ext cx="45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1" name="Rectangle 179">
                <a:extLst>
                  <a:ext uri="{FF2B5EF4-FFF2-40B4-BE49-F238E27FC236}">
                    <a16:creationId xmlns:a16="http://schemas.microsoft.com/office/drawing/2014/main" id="{55E6B925-4DDD-4756-9881-7F4B0690A3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049"/>
                <a:ext cx="45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2" name="Rectangle 180">
                <a:extLst>
                  <a:ext uri="{FF2B5EF4-FFF2-40B4-BE49-F238E27FC236}">
                    <a16:creationId xmlns:a16="http://schemas.microsoft.com/office/drawing/2014/main" id="{83C08032-F2EB-407D-B9B1-A3D4B9222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1003"/>
                <a:ext cx="45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3" name="Rectangle 181">
                <a:extLst>
                  <a:ext uri="{FF2B5EF4-FFF2-40B4-BE49-F238E27FC236}">
                    <a16:creationId xmlns:a16="http://schemas.microsoft.com/office/drawing/2014/main" id="{B3E151CD-B075-481C-B330-CBFC71B5B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8" y="1003"/>
                <a:ext cx="45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4" name="Rectangle 182">
                <a:extLst>
                  <a:ext uri="{FF2B5EF4-FFF2-40B4-BE49-F238E27FC236}">
                    <a16:creationId xmlns:a16="http://schemas.microsoft.com/office/drawing/2014/main" id="{FD6BD3EC-E60E-491D-B139-E3F446288E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1003"/>
                <a:ext cx="45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5" name="Rectangle 183">
                <a:extLst>
                  <a:ext uri="{FF2B5EF4-FFF2-40B4-BE49-F238E27FC236}">
                    <a16:creationId xmlns:a16="http://schemas.microsoft.com/office/drawing/2014/main" id="{EBF50AB7-A5B1-41B6-B78B-A94026A242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958"/>
                <a:ext cx="45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6" name="Rectangle 184">
                <a:extLst>
                  <a:ext uri="{FF2B5EF4-FFF2-40B4-BE49-F238E27FC236}">
                    <a16:creationId xmlns:a16="http://schemas.microsoft.com/office/drawing/2014/main" id="{9A6279C1-A0BA-46D3-A0C6-70F93BB1A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8" y="958"/>
                <a:ext cx="45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7" name="Rectangle 185">
                <a:extLst>
                  <a:ext uri="{FF2B5EF4-FFF2-40B4-BE49-F238E27FC236}">
                    <a16:creationId xmlns:a16="http://schemas.microsoft.com/office/drawing/2014/main" id="{3CDA1429-D12E-44E7-B51B-276CF4EB53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958"/>
                <a:ext cx="45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8" name="Rectangle 186">
                <a:extLst>
                  <a:ext uri="{FF2B5EF4-FFF2-40B4-BE49-F238E27FC236}">
                    <a16:creationId xmlns:a16="http://schemas.microsoft.com/office/drawing/2014/main" id="{CEEE878C-D977-4E8F-B379-9900B0528A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913"/>
                <a:ext cx="45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9" name="Rectangle 187">
                <a:extLst>
                  <a:ext uri="{FF2B5EF4-FFF2-40B4-BE49-F238E27FC236}">
                    <a16:creationId xmlns:a16="http://schemas.microsoft.com/office/drawing/2014/main" id="{F576B89B-2D1F-4114-9BB2-552BB5EEC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8" y="913"/>
                <a:ext cx="45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0" name="Rectangle 188">
                <a:extLst>
                  <a:ext uri="{FF2B5EF4-FFF2-40B4-BE49-F238E27FC236}">
                    <a16:creationId xmlns:a16="http://schemas.microsoft.com/office/drawing/2014/main" id="{5A35DE39-F7C8-48A5-9326-70F1655BF4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913"/>
                <a:ext cx="45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1" name="Rectangle 189">
                <a:extLst>
                  <a:ext uri="{FF2B5EF4-FFF2-40B4-BE49-F238E27FC236}">
                    <a16:creationId xmlns:a16="http://schemas.microsoft.com/office/drawing/2014/main" id="{B03AEAA8-36A0-4D49-97B8-A0C36DAA67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0" y="867"/>
                <a:ext cx="45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2" name="Rectangle 190">
                <a:extLst>
                  <a:ext uri="{FF2B5EF4-FFF2-40B4-BE49-F238E27FC236}">
                    <a16:creationId xmlns:a16="http://schemas.microsoft.com/office/drawing/2014/main" id="{FD95C12A-1DF8-476E-9D6B-9ECAE8A87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8" y="867"/>
                <a:ext cx="45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3" name="Rectangle 191">
                <a:extLst>
                  <a:ext uri="{FF2B5EF4-FFF2-40B4-BE49-F238E27FC236}">
                    <a16:creationId xmlns:a16="http://schemas.microsoft.com/office/drawing/2014/main" id="{295F82BF-AB39-4D56-98A2-4C30E2A60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867"/>
                <a:ext cx="45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4" name="Oval 192">
                <a:extLst>
                  <a:ext uri="{FF2B5EF4-FFF2-40B4-BE49-F238E27FC236}">
                    <a16:creationId xmlns:a16="http://schemas.microsoft.com/office/drawing/2014/main" id="{7C930931-98E4-4E61-804F-624C2AF27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731"/>
                <a:ext cx="91" cy="91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625" name="Group 193">
            <a:extLst>
              <a:ext uri="{FF2B5EF4-FFF2-40B4-BE49-F238E27FC236}">
                <a16:creationId xmlns:a16="http://schemas.microsoft.com/office/drawing/2014/main" id="{95DCD97E-14BA-427F-B12E-23B8DD709A99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4994275"/>
            <a:ext cx="611187" cy="1008063"/>
            <a:chOff x="2213" y="255"/>
            <a:chExt cx="385" cy="635"/>
          </a:xfrm>
        </p:grpSpPr>
        <p:sp>
          <p:nvSpPr>
            <p:cNvPr id="18626" name="Rectangle 194">
              <a:extLst>
                <a:ext uri="{FF2B5EF4-FFF2-40B4-BE49-F238E27FC236}">
                  <a16:creationId xmlns:a16="http://schemas.microsoft.com/office/drawing/2014/main" id="{D1335638-F6B9-4C3A-B8F6-3BB30473B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55"/>
              <a:ext cx="385" cy="635"/>
            </a:xfrm>
            <a:prstGeom prst="rect">
              <a:avLst/>
            </a:prstGeom>
            <a:solidFill>
              <a:srgbClr val="000000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27" name="Group 195">
              <a:extLst>
                <a:ext uri="{FF2B5EF4-FFF2-40B4-BE49-F238E27FC236}">
                  <a16:creationId xmlns:a16="http://schemas.microsoft.com/office/drawing/2014/main" id="{58BB7C73-FB94-4FEA-A0D1-33C2F9F448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255"/>
              <a:ext cx="385" cy="635"/>
              <a:chOff x="2213" y="255"/>
              <a:chExt cx="385" cy="635"/>
            </a:xfrm>
          </p:grpSpPr>
          <p:sp>
            <p:nvSpPr>
              <p:cNvPr id="18628" name="Rectangle 196">
                <a:extLst>
                  <a:ext uri="{FF2B5EF4-FFF2-40B4-BE49-F238E27FC236}">
                    <a16:creationId xmlns:a16="http://schemas.microsoft.com/office/drawing/2014/main" id="{4CCD3006-FCA8-4F7C-8606-A32991F77F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55"/>
                <a:ext cx="385" cy="635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29" name="Rectangle 197">
                <a:extLst>
                  <a:ext uri="{FF2B5EF4-FFF2-40B4-BE49-F238E27FC236}">
                    <a16:creationId xmlns:a16="http://schemas.microsoft.com/office/drawing/2014/main" id="{54F78B28-B5C7-47C5-8B0D-6802B74361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5" y="300"/>
                <a:ext cx="341" cy="477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0" name="Rectangle 198">
                <a:extLst>
                  <a:ext uri="{FF2B5EF4-FFF2-40B4-BE49-F238E27FC236}">
                    <a16:creationId xmlns:a16="http://schemas.microsoft.com/office/drawing/2014/main" id="{6466383E-1318-4C63-B2FD-D0946F03B7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23"/>
                <a:ext cx="295" cy="431"/>
              </a:xfrm>
              <a:prstGeom prst="rect">
                <a:avLst/>
              </a:prstGeom>
              <a:gradFill rotWithShape="1">
                <a:gsLst>
                  <a:gs pos="0">
                    <a:srgbClr val="66CCFF"/>
                  </a:gs>
                  <a:gs pos="50000">
                    <a:schemeClr val="accent1"/>
                  </a:gs>
                  <a:gs pos="100000">
                    <a:srgbClr val="66CC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1" name="Oval 199">
                <a:extLst>
                  <a:ext uri="{FF2B5EF4-FFF2-40B4-BE49-F238E27FC236}">
                    <a16:creationId xmlns:a16="http://schemas.microsoft.com/office/drawing/2014/main" id="{4AF0B78D-8CDC-4CD1-8796-D6BE4AB8B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2" y="799"/>
                <a:ext cx="69" cy="69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2" name="Oval 200">
                <a:extLst>
                  <a:ext uri="{FF2B5EF4-FFF2-40B4-BE49-F238E27FC236}">
                    <a16:creationId xmlns:a16="http://schemas.microsoft.com/office/drawing/2014/main" id="{520999CC-BFBD-4F49-A0FF-78DAC4F3FE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1" y="811"/>
                <a:ext cx="45" cy="4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33" name="Oval 201">
                <a:extLst>
                  <a:ext uri="{FF2B5EF4-FFF2-40B4-BE49-F238E27FC236}">
                    <a16:creationId xmlns:a16="http://schemas.microsoft.com/office/drawing/2014/main" id="{DFB131E5-FD29-47DC-88FA-F0A75F6B6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811"/>
                <a:ext cx="45" cy="4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8634" name="Text Box 202">
            <a:extLst>
              <a:ext uri="{FF2B5EF4-FFF2-40B4-BE49-F238E27FC236}">
                <a16:creationId xmlns:a16="http://schemas.microsoft.com/office/drawing/2014/main" id="{3751A0FD-C040-40AE-B546-8AEA1FC6D5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5738" y="6129338"/>
            <a:ext cx="593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携帯電話</a:t>
            </a:r>
          </a:p>
        </p:txBody>
      </p:sp>
      <p:sp>
        <p:nvSpPr>
          <p:cNvPr id="18635" name="Text Box 203">
            <a:extLst>
              <a:ext uri="{FF2B5EF4-FFF2-40B4-BE49-F238E27FC236}">
                <a16:creationId xmlns:a16="http://schemas.microsoft.com/office/drawing/2014/main" id="{B4762A6E-C5E5-4958-8745-3EACEE54A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4525" y="5965825"/>
            <a:ext cx="974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スマートフォン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88" name="Group 32">
            <a:extLst>
              <a:ext uri="{FF2B5EF4-FFF2-40B4-BE49-F238E27FC236}">
                <a16:creationId xmlns:a16="http://schemas.microsoft.com/office/drawing/2014/main" id="{333ADB91-1B98-4FC7-B273-1EF1710343BA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484313"/>
            <a:ext cx="1439863" cy="504825"/>
            <a:chOff x="2077" y="845"/>
            <a:chExt cx="907" cy="318"/>
          </a:xfrm>
        </p:grpSpPr>
        <p:grpSp>
          <p:nvGrpSpPr>
            <p:cNvPr id="19489" name="Group 33">
              <a:extLst>
                <a:ext uri="{FF2B5EF4-FFF2-40B4-BE49-F238E27FC236}">
                  <a16:creationId xmlns:a16="http://schemas.microsoft.com/office/drawing/2014/main" id="{A24DCB60-8CDC-4F32-9975-7F0AFEC7F1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7" y="845"/>
              <a:ext cx="907" cy="318"/>
              <a:chOff x="2077" y="845"/>
              <a:chExt cx="907" cy="318"/>
            </a:xfrm>
          </p:grpSpPr>
          <p:sp>
            <p:nvSpPr>
              <p:cNvPr id="19490" name="Freeform 34">
                <a:extLst>
                  <a:ext uri="{FF2B5EF4-FFF2-40B4-BE49-F238E27FC236}">
                    <a16:creationId xmlns:a16="http://schemas.microsoft.com/office/drawing/2014/main" id="{71386E69-B331-415F-8727-1628E29D8F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7" y="845"/>
                <a:ext cx="907" cy="272"/>
              </a:xfrm>
              <a:custGeom>
                <a:avLst/>
                <a:gdLst>
                  <a:gd name="T0" fmla="*/ 45 w 907"/>
                  <a:gd name="T1" fmla="*/ 0 h 272"/>
                  <a:gd name="T2" fmla="*/ 0 w 907"/>
                  <a:gd name="T3" fmla="*/ 181 h 272"/>
                  <a:gd name="T4" fmla="*/ 0 w 907"/>
                  <a:gd name="T5" fmla="*/ 272 h 272"/>
                  <a:gd name="T6" fmla="*/ 907 w 907"/>
                  <a:gd name="T7" fmla="*/ 272 h 272"/>
                  <a:gd name="T8" fmla="*/ 907 w 907"/>
                  <a:gd name="T9" fmla="*/ 181 h 272"/>
                  <a:gd name="T10" fmla="*/ 862 w 907"/>
                  <a:gd name="T11" fmla="*/ 0 h 272"/>
                  <a:gd name="T12" fmla="*/ 45 w 907"/>
                  <a:gd name="T13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272">
                    <a:moveTo>
                      <a:pt x="45" y="0"/>
                    </a:moveTo>
                    <a:lnTo>
                      <a:pt x="0" y="181"/>
                    </a:lnTo>
                    <a:lnTo>
                      <a:pt x="0" y="272"/>
                    </a:lnTo>
                    <a:lnTo>
                      <a:pt x="907" y="272"/>
                    </a:lnTo>
                    <a:lnTo>
                      <a:pt x="907" y="181"/>
                    </a:lnTo>
                    <a:lnTo>
                      <a:pt x="862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491" name="AutoShape 35">
                <a:extLst>
                  <a:ext uri="{FF2B5EF4-FFF2-40B4-BE49-F238E27FC236}">
                    <a16:creationId xmlns:a16="http://schemas.microsoft.com/office/drawing/2014/main" id="{969C7F4E-2B7D-4AA9-9AD9-E0A4743CA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394" y="981"/>
                <a:ext cx="317" cy="182"/>
              </a:xfrm>
              <a:custGeom>
                <a:avLst/>
                <a:gdLst>
                  <a:gd name="G0" fmla="+- 2964 0 0"/>
                  <a:gd name="G1" fmla="+- 11753409 0 0"/>
                  <a:gd name="G2" fmla="+- 0 0 11753409"/>
                  <a:gd name="T0" fmla="*/ 0 256 1"/>
                  <a:gd name="T1" fmla="*/ 180 256 1"/>
                  <a:gd name="G3" fmla="+- 11753409 T0 T1"/>
                  <a:gd name="T2" fmla="*/ 0 256 1"/>
                  <a:gd name="T3" fmla="*/ 90 256 1"/>
                  <a:gd name="G4" fmla="+- 11753409 T2 T3"/>
                  <a:gd name="G5" fmla="*/ G4 2 1"/>
                  <a:gd name="T4" fmla="*/ 90 256 1"/>
                  <a:gd name="T5" fmla="*/ 0 256 1"/>
                  <a:gd name="G6" fmla="+- 11753409 T4 T5"/>
                  <a:gd name="G7" fmla="*/ G6 2 1"/>
                  <a:gd name="G8" fmla="abs 1175340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964"/>
                  <a:gd name="G18" fmla="*/ 2964 1 2"/>
                  <a:gd name="G19" fmla="+- G18 5400 0"/>
                  <a:gd name="G20" fmla="cos G19 11753409"/>
                  <a:gd name="G21" fmla="sin G19 11753409"/>
                  <a:gd name="G22" fmla="+- G20 10800 0"/>
                  <a:gd name="G23" fmla="+- G21 10800 0"/>
                  <a:gd name="G24" fmla="+- 10800 0 G20"/>
                  <a:gd name="G25" fmla="+- 2964 10800 0"/>
                  <a:gd name="G26" fmla="?: G9 G17 G25"/>
                  <a:gd name="G27" fmla="?: G9 0 21600"/>
                  <a:gd name="G28" fmla="cos 10800 11753409"/>
                  <a:gd name="G29" fmla="sin 10800 11753409"/>
                  <a:gd name="G30" fmla="sin 2964 1175340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53409 G34 0"/>
                  <a:gd name="G36" fmla="?: G6 G35 G31"/>
                  <a:gd name="G37" fmla="+- 21600 0 G36"/>
                  <a:gd name="G38" fmla="?: G4 0 G33"/>
                  <a:gd name="G39" fmla="?: 1175340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918 w 21600"/>
                  <a:gd name="T15" fmla="*/ 10878 h 21600"/>
                  <a:gd name="T16" fmla="*/ 10800 w 21600"/>
                  <a:gd name="T17" fmla="*/ 7836 h 21600"/>
                  <a:gd name="T18" fmla="*/ 17682 w 21600"/>
                  <a:gd name="T19" fmla="*/ 1087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836" y="10833"/>
                    </a:moveTo>
                    <a:cubicBezTo>
                      <a:pt x="7836" y="10822"/>
                      <a:pt x="7836" y="10811"/>
                      <a:pt x="7836" y="10800"/>
                    </a:cubicBezTo>
                    <a:cubicBezTo>
                      <a:pt x="7836" y="9163"/>
                      <a:pt x="9163" y="7836"/>
                      <a:pt x="10800" y="7836"/>
                    </a:cubicBezTo>
                    <a:cubicBezTo>
                      <a:pt x="12436" y="7836"/>
                      <a:pt x="13764" y="9163"/>
                      <a:pt x="13764" y="10800"/>
                    </a:cubicBezTo>
                    <a:cubicBezTo>
                      <a:pt x="13764" y="10811"/>
                      <a:pt x="13763" y="10822"/>
                      <a:pt x="13763" y="10833"/>
                    </a:cubicBezTo>
                    <a:lnTo>
                      <a:pt x="21599" y="10923"/>
                    </a:lnTo>
                    <a:cubicBezTo>
                      <a:pt x="21599" y="10882"/>
                      <a:pt x="21600" y="10841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41"/>
                      <a:pt x="0" y="10882"/>
                      <a:pt x="0" y="10923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492" name="Group 36">
              <a:extLst>
                <a:ext uri="{FF2B5EF4-FFF2-40B4-BE49-F238E27FC236}">
                  <a16:creationId xmlns:a16="http://schemas.microsoft.com/office/drawing/2014/main" id="{6CC0D487-E5A9-4F1D-8F4B-A3FB16716C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7" y="845"/>
              <a:ext cx="907" cy="318"/>
              <a:chOff x="2077" y="845"/>
              <a:chExt cx="907" cy="318"/>
            </a:xfrm>
          </p:grpSpPr>
          <p:sp>
            <p:nvSpPr>
              <p:cNvPr id="19493" name="Rectangle 37">
                <a:extLst>
                  <a:ext uri="{FF2B5EF4-FFF2-40B4-BE49-F238E27FC236}">
                    <a16:creationId xmlns:a16="http://schemas.microsoft.com/office/drawing/2014/main" id="{28C38F52-C9F1-426C-86D7-1D0CF63BA7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025"/>
                <a:ext cx="907" cy="9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4" name="AutoShape 38">
                <a:extLst>
                  <a:ext uri="{FF2B5EF4-FFF2-40B4-BE49-F238E27FC236}">
                    <a16:creationId xmlns:a16="http://schemas.microsoft.com/office/drawing/2014/main" id="{775FB6B9-0304-4A14-A6C5-C6E926F2A8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077" y="845"/>
                <a:ext cx="907" cy="180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38039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5" name="AutoShape 39">
                <a:extLst>
                  <a:ext uri="{FF2B5EF4-FFF2-40B4-BE49-F238E27FC236}">
                    <a16:creationId xmlns:a16="http://schemas.microsoft.com/office/drawing/2014/main" id="{356C9E43-49BF-47D0-8A6F-7075DE8AE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394" y="981"/>
                <a:ext cx="317" cy="182"/>
              </a:xfrm>
              <a:custGeom>
                <a:avLst/>
                <a:gdLst>
                  <a:gd name="G0" fmla="+- 2964 0 0"/>
                  <a:gd name="G1" fmla="+- 11753409 0 0"/>
                  <a:gd name="G2" fmla="+- 0 0 11753409"/>
                  <a:gd name="T0" fmla="*/ 0 256 1"/>
                  <a:gd name="T1" fmla="*/ 180 256 1"/>
                  <a:gd name="G3" fmla="+- 11753409 T0 T1"/>
                  <a:gd name="T2" fmla="*/ 0 256 1"/>
                  <a:gd name="T3" fmla="*/ 90 256 1"/>
                  <a:gd name="G4" fmla="+- 11753409 T2 T3"/>
                  <a:gd name="G5" fmla="*/ G4 2 1"/>
                  <a:gd name="T4" fmla="*/ 90 256 1"/>
                  <a:gd name="T5" fmla="*/ 0 256 1"/>
                  <a:gd name="G6" fmla="+- 11753409 T4 T5"/>
                  <a:gd name="G7" fmla="*/ G6 2 1"/>
                  <a:gd name="G8" fmla="abs 1175340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964"/>
                  <a:gd name="G18" fmla="*/ 2964 1 2"/>
                  <a:gd name="G19" fmla="+- G18 5400 0"/>
                  <a:gd name="G20" fmla="cos G19 11753409"/>
                  <a:gd name="G21" fmla="sin G19 11753409"/>
                  <a:gd name="G22" fmla="+- G20 10800 0"/>
                  <a:gd name="G23" fmla="+- G21 10800 0"/>
                  <a:gd name="G24" fmla="+- 10800 0 G20"/>
                  <a:gd name="G25" fmla="+- 2964 10800 0"/>
                  <a:gd name="G26" fmla="?: G9 G17 G25"/>
                  <a:gd name="G27" fmla="?: G9 0 21600"/>
                  <a:gd name="G28" fmla="cos 10800 11753409"/>
                  <a:gd name="G29" fmla="sin 10800 11753409"/>
                  <a:gd name="G30" fmla="sin 2964 1175340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53409 G34 0"/>
                  <a:gd name="G36" fmla="?: G6 G35 G31"/>
                  <a:gd name="G37" fmla="+- 21600 0 G36"/>
                  <a:gd name="G38" fmla="?: G4 0 G33"/>
                  <a:gd name="G39" fmla="?: 1175340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918 w 21600"/>
                  <a:gd name="T15" fmla="*/ 10878 h 21600"/>
                  <a:gd name="T16" fmla="*/ 10800 w 21600"/>
                  <a:gd name="T17" fmla="*/ 7836 h 21600"/>
                  <a:gd name="T18" fmla="*/ 17682 w 21600"/>
                  <a:gd name="T19" fmla="*/ 1087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836" y="10833"/>
                    </a:moveTo>
                    <a:cubicBezTo>
                      <a:pt x="7836" y="10822"/>
                      <a:pt x="7836" y="10811"/>
                      <a:pt x="7836" y="10800"/>
                    </a:cubicBezTo>
                    <a:cubicBezTo>
                      <a:pt x="7836" y="9163"/>
                      <a:pt x="9163" y="7836"/>
                      <a:pt x="10800" y="7836"/>
                    </a:cubicBezTo>
                    <a:cubicBezTo>
                      <a:pt x="12436" y="7836"/>
                      <a:pt x="13764" y="9163"/>
                      <a:pt x="13764" y="10800"/>
                    </a:cubicBezTo>
                    <a:cubicBezTo>
                      <a:pt x="13764" y="10811"/>
                      <a:pt x="13763" y="10822"/>
                      <a:pt x="13763" y="10833"/>
                    </a:cubicBezTo>
                    <a:lnTo>
                      <a:pt x="21599" y="10923"/>
                    </a:lnTo>
                    <a:cubicBezTo>
                      <a:pt x="21599" y="10882"/>
                      <a:pt x="21600" y="10841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41"/>
                      <a:pt x="0" y="10882"/>
                      <a:pt x="0" y="1092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96" name="Rectangle 40">
                <a:extLst>
                  <a:ext uri="{FF2B5EF4-FFF2-40B4-BE49-F238E27FC236}">
                    <a16:creationId xmlns:a16="http://schemas.microsoft.com/office/drawing/2014/main" id="{48F989F8-01B2-43F6-88CC-6957D3868C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1049"/>
                <a:ext cx="182" cy="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497" name="Group 41">
            <a:extLst>
              <a:ext uri="{FF2B5EF4-FFF2-40B4-BE49-F238E27FC236}">
                <a16:creationId xmlns:a16="http://schemas.microsoft.com/office/drawing/2014/main" id="{8D08F9D5-FE45-450A-A7FA-A2FB9CE255B6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484313"/>
            <a:ext cx="1439862" cy="504825"/>
            <a:chOff x="3075" y="845"/>
            <a:chExt cx="907" cy="318"/>
          </a:xfrm>
        </p:grpSpPr>
        <p:grpSp>
          <p:nvGrpSpPr>
            <p:cNvPr id="19498" name="Group 42">
              <a:extLst>
                <a:ext uri="{FF2B5EF4-FFF2-40B4-BE49-F238E27FC236}">
                  <a16:creationId xmlns:a16="http://schemas.microsoft.com/office/drawing/2014/main" id="{A7BB7B26-8407-4833-836A-878B43CE6D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5" y="845"/>
              <a:ext cx="907" cy="318"/>
              <a:chOff x="3075" y="845"/>
              <a:chExt cx="907" cy="318"/>
            </a:xfrm>
          </p:grpSpPr>
          <p:sp>
            <p:nvSpPr>
              <p:cNvPr id="19499" name="AutoShape 43">
                <a:extLst>
                  <a:ext uri="{FF2B5EF4-FFF2-40B4-BE49-F238E27FC236}">
                    <a16:creationId xmlns:a16="http://schemas.microsoft.com/office/drawing/2014/main" id="{A091C54E-614D-43E7-B434-950D4528A0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392" y="981"/>
                <a:ext cx="317" cy="182"/>
              </a:xfrm>
              <a:custGeom>
                <a:avLst/>
                <a:gdLst>
                  <a:gd name="G0" fmla="+- 2964 0 0"/>
                  <a:gd name="G1" fmla="+- 11753409 0 0"/>
                  <a:gd name="G2" fmla="+- 0 0 11753409"/>
                  <a:gd name="T0" fmla="*/ 0 256 1"/>
                  <a:gd name="T1" fmla="*/ 180 256 1"/>
                  <a:gd name="G3" fmla="+- 11753409 T0 T1"/>
                  <a:gd name="T2" fmla="*/ 0 256 1"/>
                  <a:gd name="T3" fmla="*/ 90 256 1"/>
                  <a:gd name="G4" fmla="+- 11753409 T2 T3"/>
                  <a:gd name="G5" fmla="*/ G4 2 1"/>
                  <a:gd name="T4" fmla="*/ 90 256 1"/>
                  <a:gd name="T5" fmla="*/ 0 256 1"/>
                  <a:gd name="G6" fmla="+- 11753409 T4 T5"/>
                  <a:gd name="G7" fmla="*/ G6 2 1"/>
                  <a:gd name="G8" fmla="abs 1175340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964"/>
                  <a:gd name="G18" fmla="*/ 2964 1 2"/>
                  <a:gd name="G19" fmla="+- G18 5400 0"/>
                  <a:gd name="G20" fmla="cos G19 11753409"/>
                  <a:gd name="G21" fmla="sin G19 11753409"/>
                  <a:gd name="G22" fmla="+- G20 10800 0"/>
                  <a:gd name="G23" fmla="+- G21 10800 0"/>
                  <a:gd name="G24" fmla="+- 10800 0 G20"/>
                  <a:gd name="G25" fmla="+- 2964 10800 0"/>
                  <a:gd name="G26" fmla="?: G9 G17 G25"/>
                  <a:gd name="G27" fmla="?: G9 0 21600"/>
                  <a:gd name="G28" fmla="cos 10800 11753409"/>
                  <a:gd name="G29" fmla="sin 10800 11753409"/>
                  <a:gd name="G30" fmla="sin 2964 1175340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53409 G34 0"/>
                  <a:gd name="G36" fmla="?: G6 G35 G31"/>
                  <a:gd name="G37" fmla="+- 21600 0 G36"/>
                  <a:gd name="G38" fmla="?: G4 0 G33"/>
                  <a:gd name="G39" fmla="?: 1175340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918 w 21600"/>
                  <a:gd name="T15" fmla="*/ 10878 h 21600"/>
                  <a:gd name="T16" fmla="*/ 10800 w 21600"/>
                  <a:gd name="T17" fmla="*/ 7836 h 21600"/>
                  <a:gd name="T18" fmla="*/ 17682 w 21600"/>
                  <a:gd name="T19" fmla="*/ 1087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836" y="10833"/>
                    </a:moveTo>
                    <a:cubicBezTo>
                      <a:pt x="7836" y="10822"/>
                      <a:pt x="7836" y="10811"/>
                      <a:pt x="7836" y="10800"/>
                    </a:cubicBezTo>
                    <a:cubicBezTo>
                      <a:pt x="7836" y="9163"/>
                      <a:pt x="9163" y="7836"/>
                      <a:pt x="10800" y="7836"/>
                    </a:cubicBezTo>
                    <a:cubicBezTo>
                      <a:pt x="12436" y="7836"/>
                      <a:pt x="13764" y="9163"/>
                      <a:pt x="13764" y="10800"/>
                    </a:cubicBezTo>
                    <a:cubicBezTo>
                      <a:pt x="13764" y="10811"/>
                      <a:pt x="13763" y="10822"/>
                      <a:pt x="13763" y="10833"/>
                    </a:cubicBezTo>
                    <a:lnTo>
                      <a:pt x="21599" y="10923"/>
                    </a:lnTo>
                    <a:cubicBezTo>
                      <a:pt x="21599" y="10882"/>
                      <a:pt x="21600" y="10841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41"/>
                      <a:pt x="0" y="10882"/>
                      <a:pt x="0" y="10923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0" name="Freeform 44">
                <a:extLst>
                  <a:ext uri="{FF2B5EF4-FFF2-40B4-BE49-F238E27FC236}">
                    <a16:creationId xmlns:a16="http://schemas.microsoft.com/office/drawing/2014/main" id="{5116F856-1037-4FD5-9F09-3192DF59B8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845"/>
                <a:ext cx="907" cy="272"/>
              </a:xfrm>
              <a:custGeom>
                <a:avLst/>
                <a:gdLst>
                  <a:gd name="T0" fmla="*/ 45 w 907"/>
                  <a:gd name="T1" fmla="*/ 0 h 272"/>
                  <a:gd name="T2" fmla="*/ 0 w 907"/>
                  <a:gd name="T3" fmla="*/ 181 h 272"/>
                  <a:gd name="T4" fmla="*/ 0 w 907"/>
                  <a:gd name="T5" fmla="*/ 272 h 272"/>
                  <a:gd name="T6" fmla="*/ 907 w 907"/>
                  <a:gd name="T7" fmla="*/ 272 h 272"/>
                  <a:gd name="T8" fmla="*/ 907 w 907"/>
                  <a:gd name="T9" fmla="*/ 181 h 272"/>
                  <a:gd name="T10" fmla="*/ 862 w 907"/>
                  <a:gd name="T11" fmla="*/ 0 h 272"/>
                  <a:gd name="T12" fmla="*/ 45 w 907"/>
                  <a:gd name="T13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272">
                    <a:moveTo>
                      <a:pt x="45" y="0"/>
                    </a:moveTo>
                    <a:lnTo>
                      <a:pt x="0" y="181"/>
                    </a:lnTo>
                    <a:lnTo>
                      <a:pt x="0" y="272"/>
                    </a:lnTo>
                    <a:lnTo>
                      <a:pt x="907" y="272"/>
                    </a:lnTo>
                    <a:lnTo>
                      <a:pt x="907" y="181"/>
                    </a:lnTo>
                    <a:lnTo>
                      <a:pt x="862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9501" name="Group 45">
              <a:extLst>
                <a:ext uri="{FF2B5EF4-FFF2-40B4-BE49-F238E27FC236}">
                  <a16:creationId xmlns:a16="http://schemas.microsoft.com/office/drawing/2014/main" id="{8E5BCC98-BD6B-43DF-B08F-2410590603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5" y="845"/>
              <a:ext cx="907" cy="318"/>
              <a:chOff x="3075" y="845"/>
              <a:chExt cx="907" cy="318"/>
            </a:xfrm>
          </p:grpSpPr>
          <p:sp>
            <p:nvSpPr>
              <p:cNvPr id="19502" name="Rectangle 46">
                <a:extLst>
                  <a:ext uri="{FF2B5EF4-FFF2-40B4-BE49-F238E27FC236}">
                    <a16:creationId xmlns:a16="http://schemas.microsoft.com/office/drawing/2014/main" id="{A1E34211-D087-4E08-8A1C-EDA4F32FA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1025"/>
                <a:ext cx="907" cy="9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3" name="AutoShape 47">
                <a:extLst>
                  <a:ext uri="{FF2B5EF4-FFF2-40B4-BE49-F238E27FC236}">
                    <a16:creationId xmlns:a16="http://schemas.microsoft.com/office/drawing/2014/main" id="{6A3C11DC-2FA4-4F91-8AE3-7E4A0B073D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075" y="845"/>
                <a:ext cx="907" cy="180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3803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4" name="AutoShape 48">
                <a:extLst>
                  <a:ext uri="{FF2B5EF4-FFF2-40B4-BE49-F238E27FC236}">
                    <a16:creationId xmlns:a16="http://schemas.microsoft.com/office/drawing/2014/main" id="{43374EF1-C5C9-48BD-BADC-D848DCCBA1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392" y="981"/>
                <a:ext cx="317" cy="182"/>
              </a:xfrm>
              <a:custGeom>
                <a:avLst/>
                <a:gdLst>
                  <a:gd name="G0" fmla="+- 2964 0 0"/>
                  <a:gd name="G1" fmla="+- 11753409 0 0"/>
                  <a:gd name="G2" fmla="+- 0 0 11753409"/>
                  <a:gd name="T0" fmla="*/ 0 256 1"/>
                  <a:gd name="T1" fmla="*/ 180 256 1"/>
                  <a:gd name="G3" fmla="+- 11753409 T0 T1"/>
                  <a:gd name="T2" fmla="*/ 0 256 1"/>
                  <a:gd name="T3" fmla="*/ 90 256 1"/>
                  <a:gd name="G4" fmla="+- 11753409 T2 T3"/>
                  <a:gd name="G5" fmla="*/ G4 2 1"/>
                  <a:gd name="T4" fmla="*/ 90 256 1"/>
                  <a:gd name="T5" fmla="*/ 0 256 1"/>
                  <a:gd name="G6" fmla="+- 11753409 T4 T5"/>
                  <a:gd name="G7" fmla="*/ G6 2 1"/>
                  <a:gd name="G8" fmla="abs 1175340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964"/>
                  <a:gd name="G18" fmla="*/ 2964 1 2"/>
                  <a:gd name="G19" fmla="+- G18 5400 0"/>
                  <a:gd name="G20" fmla="cos G19 11753409"/>
                  <a:gd name="G21" fmla="sin G19 11753409"/>
                  <a:gd name="G22" fmla="+- G20 10800 0"/>
                  <a:gd name="G23" fmla="+- G21 10800 0"/>
                  <a:gd name="G24" fmla="+- 10800 0 G20"/>
                  <a:gd name="G25" fmla="+- 2964 10800 0"/>
                  <a:gd name="G26" fmla="?: G9 G17 G25"/>
                  <a:gd name="G27" fmla="?: G9 0 21600"/>
                  <a:gd name="G28" fmla="cos 10800 11753409"/>
                  <a:gd name="G29" fmla="sin 10800 11753409"/>
                  <a:gd name="G30" fmla="sin 2964 1175340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53409 G34 0"/>
                  <a:gd name="G36" fmla="?: G6 G35 G31"/>
                  <a:gd name="G37" fmla="+- 21600 0 G36"/>
                  <a:gd name="G38" fmla="?: G4 0 G33"/>
                  <a:gd name="G39" fmla="?: 1175340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918 w 21600"/>
                  <a:gd name="T15" fmla="*/ 10878 h 21600"/>
                  <a:gd name="T16" fmla="*/ 10800 w 21600"/>
                  <a:gd name="T17" fmla="*/ 7836 h 21600"/>
                  <a:gd name="T18" fmla="*/ 17682 w 21600"/>
                  <a:gd name="T19" fmla="*/ 1087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836" y="10833"/>
                    </a:moveTo>
                    <a:cubicBezTo>
                      <a:pt x="7836" y="10822"/>
                      <a:pt x="7836" y="10811"/>
                      <a:pt x="7836" y="10800"/>
                    </a:cubicBezTo>
                    <a:cubicBezTo>
                      <a:pt x="7836" y="9163"/>
                      <a:pt x="9163" y="7836"/>
                      <a:pt x="10800" y="7836"/>
                    </a:cubicBezTo>
                    <a:cubicBezTo>
                      <a:pt x="12436" y="7836"/>
                      <a:pt x="13764" y="9163"/>
                      <a:pt x="13764" y="10800"/>
                    </a:cubicBezTo>
                    <a:cubicBezTo>
                      <a:pt x="13764" y="10811"/>
                      <a:pt x="13763" y="10822"/>
                      <a:pt x="13763" y="10833"/>
                    </a:cubicBezTo>
                    <a:lnTo>
                      <a:pt x="21599" y="10923"/>
                    </a:lnTo>
                    <a:cubicBezTo>
                      <a:pt x="21599" y="10882"/>
                      <a:pt x="21600" y="10841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41"/>
                      <a:pt x="0" y="10882"/>
                      <a:pt x="0" y="1092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0066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5" name="Rectangle 49">
                <a:extLst>
                  <a:ext uri="{FF2B5EF4-FFF2-40B4-BE49-F238E27FC236}">
                    <a16:creationId xmlns:a16="http://schemas.microsoft.com/office/drawing/2014/main" id="{66E04A3D-A9C1-427E-9D1F-614E5BADA2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7" y="1049"/>
                <a:ext cx="182" cy="45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rgbClr val="FFFF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9506" name="Text Box 50">
            <a:extLst>
              <a:ext uri="{FF2B5EF4-FFF2-40B4-BE49-F238E27FC236}">
                <a16:creationId xmlns:a16="http://schemas.microsoft.com/office/drawing/2014/main" id="{69D4BCAB-4B7F-4125-9144-E9A4A9BD7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1282700"/>
            <a:ext cx="1228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ブルーレイドライブ</a:t>
            </a:r>
          </a:p>
        </p:txBody>
      </p:sp>
      <p:sp>
        <p:nvSpPr>
          <p:cNvPr id="19507" name="Text Box 51">
            <a:extLst>
              <a:ext uri="{FF2B5EF4-FFF2-40B4-BE49-F238E27FC236}">
                <a16:creationId xmlns:a16="http://schemas.microsoft.com/office/drawing/2014/main" id="{CB446A70-244E-4B61-95AC-FDC333DD7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738" y="1282700"/>
            <a:ext cx="1228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ブルーレイドライブ</a:t>
            </a:r>
          </a:p>
        </p:txBody>
      </p:sp>
      <p:grpSp>
        <p:nvGrpSpPr>
          <p:cNvPr id="19508" name="Group 52">
            <a:extLst>
              <a:ext uri="{FF2B5EF4-FFF2-40B4-BE49-F238E27FC236}">
                <a16:creationId xmlns:a16="http://schemas.microsoft.com/office/drawing/2014/main" id="{D881921F-C285-43B7-AE21-E6C9C4B5A42D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924175"/>
            <a:ext cx="1512888" cy="1331913"/>
            <a:chOff x="2054" y="2750"/>
            <a:chExt cx="953" cy="839"/>
          </a:xfrm>
        </p:grpSpPr>
        <p:sp>
          <p:nvSpPr>
            <p:cNvPr id="19509" name="Rectangle 53">
              <a:extLst>
                <a:ext uri="{FF2B5EF4-FFF2-40B4-BE49-F238E27FC236}">
                  <a16:creationId xmlns:a16="http://schemas.microsoft.com/office/drawing/2014/main" id="{2177D9EE-C22D-4359-9B1B-B97BD67E8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2750"/>
              <a:ext cx="953" cy="839"/>
            </a:xfrm>
            <a:prstGeom prst="rect">
              <a:avLst/>
            </a:prstGeom>
            <a:solidFill>
              <a:srgbClr val="0000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0" name="Rectangle 54">
              <a:extLst>
                <a:ext uri="{FF2B5EF4-FFF2-40B4-BE49-F238E27FC236}">
                  <a16:creationId xmlns:a16="http://schemas.microsoft.com/office/drawing/2014/main" id="{2F3E0651-FC6D-4281-AC72-D10506C82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886"/>
              <a:ext cx="862" cy="6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1" name="Rectangle 55">
              <a:extLst>
                <a:ext uri="{FF2B5EF4-FFF2-40B4-BE49-F238E27FC236}">
                  <a16:creationId xmlns:a16="http://schemas.microsoft.com/office/drawing/2014/main" id="{783F346E-5C28-431A-9F55-8EC84E17E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3498"/>
              <a:ext cx="862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2" name="Rectangle 56">
              <a:extLst>
                <a:ext uri="{FF2B5EF4-FFF2-40B4-BE49-F238E27FC236}">
                  <a16:creationId xmlns:a16="http://schemas.microsoft.com/office/drawing/2014/main" id="{8F2B2766-7286-4FE9-8FD8-E3FA53E6E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840"/>
              <a:ext cx="862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9513" name="Text Box 57">
            <a:extLst>
              <a:ext uri="{FF2B5EF4-FFF2-40B4-BE49-F238E27FC236}">
                <a16:creationId xmlns:a16="http://schemas.microsoft.com/office/drawing/2014/main" id="{94967611-25AE-4067-99DD-02C566E57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7263" y="2816225"/>
            <a:ext cx="593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ブラウザ</a:t>
            </a:r>
          </a:p>
        </p:txBody>
      </p:sp>
      <p:grpSp>
        <p:nvGrpSpPr>
          <p:cNvPr id="19514" name="Group 58">
            <a:extLst>
              <a:ext uri="{FF2B5EF4-FFF2-40B4-BE49-F238E27FC236}">
                <a16:creationId xmlns:a16="http://schemas.microsoft.com/office/drawing/2014/main" id="{73A62BC8-B55F-40AD-AABE-7947BB4D4065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196975"/>
            <a:ext cx="1439863" cy="935038"/>
            <a:chOff x="3279" y="2523"/>
            <a:chExt cx="907" cy="589"/>
          </a:xfrm>
        </p:grpSpPr>
        <p:grpSp>
          <p:nvGrpSpPr>
            <p:cNvPr id="19515" name="Group 59">
              <a:extLst>
                <a:ext uri="{FF2B5EF4-FFF2-40B4-BE49-F238E27FC236}">
                  <a16:creationId xmlns:a16="http://schemas.microsoft.com/office/drawing/2014/main" id="{F618CECA-90F4-41F7-9207-7A532CBBE4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9" y="2523"/>
              <a:ext cx="907" cy="589"/>
              <a:chOff x="3279" y="2523"/>
              <a:chExt cx="907" cy="589"/>
            </a:xfrm>
          </p:grpSpPr>
          <p:sp>
            <p:nvSpPr>
              <p:cNvPr id="19516" name="Freeform 60">
                <a:extLst>
                  <a:ext uri="{FF2B5EF4-FFF2-40B4-BE49-F238E27FC236}">
                    <a16:creationId xmlns:a16="http://schemas.microsoft.com/office/drawing/2014/main" id="{8F5816C5-EAEA-4AD8-9565-C7C7B241D9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9" y="2591"/>
                <a:ext cx="907" cy="454"/>
              </a:xfrm>
              <a:custGeom>
                <a:avLst/>
                <a:gdLst>
                  <a:gd name="T0" fmla="*/ 45 w 907"/>
                  <a:gd name="T1" fmla="*/ 0 h 454"/>
                  <a:gd name="T2" fmla="*/ 862 w 907"/>
                  <a:gd name="T3" fmla="*/ 0 h 454"/>
                  <a:gd name="T4" fmla="*/ 907 w 907"/>
                  <a:gd name="T5" fmla="*/ 181 h 454"/>
                  <a:gd name="T6" fmla="*/ 907 w 907"/>
                  <a:gd name="T7" fmla="*/ 454 h 454"/>
                  <a:gd name="T8" fmla="*/ 0 w 907"/>
                  <a:gd name="T9" fmla="*/ 454 h 454"/>
                  <a:gd name="T10" fmla="*/ 0 w 907"/>
                  <a:gd name="T11" fmla="*/ 181 h 454"/>
                  <a:gd name="T12" fmla="*/ 45 w 907"/>
                  <a:gd name="T1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454">
                    <a:moveTo>
                      <a:pt x="45" y="0"/>
                    </a:moveTo>
                    <a:lnTo>
                      <a:pt x="862" y="0"/>
                    </a:lnTo>
                    <a:lnTo>
                      <a:pt x="907" y="181"/>
                    </a:lnTo>
                    <a:lnTo>
                      <a:pt x="907" y="454"/>
                    </a:lnTo>
                    <a:lnTo>
                      <a:pt x="0" y="454"/>
                    </a:lnTo>
                    <a:lnTo>
                      <a:pt x="0" y="18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17" name="AutoShape 61">
                <a:extLst>
                  <a:ext uri="{FF2B5EF4-FFF2-40B4-BE49-F238E27FC236}">
                    <a16:creationId xmlns:a16="http://schemas.microsoft.com/office/drawing/2014/main" id="{32CE8A73-5C28-47F4-A87B-AC5513DBB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346" y="2863"/>
                <a:ext cx="771" cy="249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18" name="Rectangle 62">
                <a:extLst>
                  <a:ext uri="{FF2B5EF4-FFF2-40B4-BE49-F238E27FC236}">
                    <a16:creationId xmlns:a16="http://schemas.microsoft.com/office/drawing/2014/main" id="{0EA4B60D-E461-406E-9565-F038A13B0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9" y="2523"/>
                <a:ext cx="726" cy="13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519" name="Group 63">
              <a:extLst>
                <a:ext uri="{FF2B5EF4-FFF2-40B4-BE49-F238E27FC236}">
                  <a16:creationId xmlns:a16="http://schemas.microsoft.com/office/drawing/2014/main" id="{818F5ED5-9594-4336-A78E-AC7995A703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9" y="2523"/>
              <a:ext cx="907" cy="589"/>
              <a:chOff x="3278" y="2523"/>
              <a:chExt cx="907" cy="589"/>
            </a:xfrm>
          </p:grpSpPr>
          <p:sp>
            <p:nvSpPr>
              <p:cNvPr id="19520" name="Rectangle 64">
                <a:extLst>
                  <a:ext uri="{FF2B5EF4-FFF2-40B4-BE49-F238E27FC236}">
                    <a16:creationId xmlns:a16="http://schemas.microsoft.com/office/drawing/2014/main" id="{B0C89BD9-8D48-4A8F-B792-675BBEBF4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8" y="2772"/>
                <a:ext cx="907" cy="27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1" name="AutoShape 65">
                <a:extLst>
                  <a:ext uri="{FF2B5EF4-FFF2-40B4-BE49-F238E27FC236}">
                    <a16:creationId xmlns:a16="http://schemas.microsoft.com/office/drawing/2014/main" id="{B0B3EB8D-E37E-4D0D-BE55-C7B811CC3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278" y="2591"/>
                <a:ext cx="907" cy="180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38039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2" name="AutoShape 66">
                <a:extLst>
                  <a:ext uri="{FF2B5EF4-FFF2-40B4-BE49-F238E27FC236}">
                    <a16:creationId xmlns:a16="http://schemas.microsoft.com/office/drawing/2014/main" id="{89BB8ED4-11FC-4E2F-B518-903FB53D5F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346" y="2863"/>
                <a:ext cx="771" cy="249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3" name="AutoShape 67">
                <a:extLst>
                  <a:ext uri="{FF2B5EF4-FFF2-40B4-BE49-F238E27FC236}">
                    <a16:creationId xmlns:a16="http://schemas.microsoft.com/office/drawing/2014/main" id="{D74446A4-7B0B-429E-AACA-0457C32ECA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414" y="2840"/>
                <a:ext cx="635" cy="227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3803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4" name="Rectangle 68">
                <a:extLst>
                  <a:ext uri="{FF2B5EF4-FFF2-40B4-BE49-F238E27FC236}">
                    <a16:creationId xmlns:a16="http://schemas.microsoft.com/office/drawing/2014/main" id="{83E0EC60-3573-4370-B98C-E9EC4078C5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9" y="2523"/>
                <a:ext cx="726" cy="136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25" name="Rectangle 69">
                <a:extLst>
                  <a:ext uri="{FF2B5EF4-FFF2-40B4-BE49-F238E27FC236}">
                    <a16:creationId xmlns:a16="http://schemas.microsoft.com/office/drawing/2014/main" id="{D433F91E-0D63-4B73-AA14-7527A5E6F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2523"/>
                <a:ext cx="680" cy="13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526" name="Group 70">
            <a:extLst>
              <a:ext uri="{FF2B5EF4-FFF2-40B4-BE49-F238E27FC236}">
                <a16:creationId xmlns:a16="http://schemas.microsoft.com/office/drawing/2014/main" id="{2C6FB317-119A-4399-8AEA-3FC438EC54CB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1196975"/>
            <a:ext cx="1439863" cy="935038"/>
            <a:chOff x="3891" y="1797"/>
            <a:chExt cx="907" cy="589"/>
          </a:xfrm>
        </p:grpSpPr>
        <p:grpSp>
          <p:nvGrpSpPr>
            <p:cNvPr id="19527" name="Group 71">
              <a:extLst>
                <a:ext uri="{FF2B5EF4-FFF2-40B4-BE49-F238E27FC236}">
                  <a16:creationId xmlns:a16="http://schemas.microsoft.com/office/drawing/2014/main" id="{CC97B96F-5ECD-4045-8107-EC0DCFCE7E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1797"/>
              <a:ext cx="907" cy="589"/>
              <a:chOff x="3279" y="2523"/>
              <a:chExt cx="907" cy="589"/>
            </a:xfrm>
          </p:grpSpPr>
          <p:sp>
            <p:nvSpPr>
              <p:cNvPr id="19528" name="Freeform 72">
                <a:extLst>
                  <a:ext uri="{FF2B5EF4-FFF2-40B4-BE49-F238E27FC236}">
                    <a16:creationId xmlns:a16="http://schemas.microsoft.com/office/drawing/2014/main" id="{77152ED2-57DE-4710-9191-42A0C72FB4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9" y="2591"/>
                <a:ext cx="907" cy="454"/>
              </a:xfrm>
              <a:custGeom>
                <a:avLst/>
                <a:gdLst>
                  <a:gd name="T0" fmla="*/ 45 w 907"/>
                  <a:gd name="T1" fmla="*/ 0 h 454"/>
                  <a:gd name="T2" fmla="*/ 862 w 907"/>
                  <a:gd name="T3" fmla="*/ 0 h 454"/>
                  <a:gd name="T4" fmla="*/ 907 w 907"/>
                  <a:gd name="T5" fmla="*/ 181 h 454"/>
                  <a:gd name="T6" fmla="*/ 907 w 907"/>
                  <a:gd name="T7" fmla="*/ 454 h 454"/>
                  <a:gd name="T8" fmla="*/ 0 w 907"/>
                  <a:gd name="T9" fmla="*/ 454 h 454"/>
                  <a:gd name="T10" fmla="*/ 0 w 907"/>
                  <a:gd name="T11" fmla="*/ 181 h 454"/>
                  <a:gd name="T12" fmla="*/ 45 w 907"/>
                  <a:gd name="T1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454">
                    <a:moveTo>
                      <a:pt x="45" y="0"/>
                    </a:moveTo>
                    <a:lnTo>
                      <a:pt x="862" y="0"/>
                    </a:lnTo>
                    <a:lnTo>
                      <a:pt x="907" y="181"/>
                    </a:lnTo>
                    <a:lnTo>
                      <a:pt x="907" y="454"/>
                    </a:lnTo>
                    <a:lnTo>
                      <a:pt x="0" y="454"/>
                    </a:lnTo>
                    <a:lnTo>
                      <a:pt x="0" y="18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529" name="AutoShape 73">
                <a:extLst>
                  <a:ext uri="{FF2B5EF4-FFF2-40B4-BE49-F238E27FC236}">
                    <a16:creationId xmlns:a16="http://schemas.microsoft.com/office/drawing/2014/main" id="{0B998204-0EB7-40B2-9EDB-B7C1E65A5F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346" y="2863"/>
                <a:ext cx="771" cy="249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0" name="Rectangle 74">
                <a:extLst>
                  <a:ext uri="{FF2B5EF4-FFF2-40B4-BE49-F238E27FC236}">
                    <a16:creationId xmlns:a16="http://schemas.microsoft.com/office/drawing/2014/main" id="{476CBB6E-506E-45B6-B4ED-E699979DBF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9" y="2523"/>
                <a:ext cx="726" cy="136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531" name="Group 75">
              <a:extLst>
                <a:ext uri="{FF2B5EF4-FFF2-40B4-BE49-F238E27FC236}">
                  <a16:creationId xmlns:a16="http://schemas.microsoft.com/office/drawing/2014/main" id="{7B89FA54-7CE6-4766-B34D-060734B2D7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1797"/>
              <a:ext cx="907" cy="589"/>
              <a:chOff x="3891" y="1820"/>
              <a:chExt cx="907" cy="589"/>
            </a:xfrm>
          </p:grpSpPr>
          <p:sp>
            <p:nvSpPr>
              <p:cNvPr id="19532" name="Rectangle 76">
                <a:extLst>
                  <a:ext uri="{FF2B5EF4-FFF2-40B4-BE49-F238E27FC236}">
                    <a16:creationId xmlns:a16="http://schemas.microsoft.com/office/drawing/2014/main" id="{12025759-C4B0-4007-A526-0DBD689E1E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2069"/>
                <a:ext cx="907" cy="27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3" name="AutoShape 77">
                <a:extLst>
                  <a:ext uri="{FF2B5EF4-FFF2-40B4-BE49-F238E27FC236}">
                    <a16:creationId xmlns:a16="http://schemas.microsoft.com/office/drawing/2014/main" id="{4806A019-AA54-449D-A96D-0518FEEB1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891" y="1888"/>
                <a:ext cx="907" cy="180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3803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4" name="AutoShape 78">
                <a:extLst>
                  <a:ext uri="{FF2B5EF4-FFF2-40B4-BE49-F238E27FC236}">
                    <a16:creationId xmlns:a16="http://schemas.microsoft.com/office/drawing/2014/main" id="{4664AA5B-B126-4C26-96CF-74D47F4A1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959" y="2160"/>
                <a:ext cx="771" cy="249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5" name="AutoShape 79">
                <a:extLst>
                  <a:ext uri="{FF2B5EF4-FFF2-40B4-BE49-F238E27FC236}">
                    <a16:creationId xmlns:a16="http://schemas.microsoft.com/office/drawing/2014/main" id="{6FB4C184-10E9-49DD-8EED-7C842B837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027" y="2137"/>
                <a:ext cx="635" cy="227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3803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6" name="Rectangle 80">
                <a:extLst>
                  <a:ext uri="{FF2B5EF4-FFF2-40B4-BE49-F238E27FC236}">
                    <a16:creationId xmlns:a16="http://schemas.microsoft.com/office/drawing/2014/main" id="{E53BFD0C-707E-46CC-BC3C-C4BC6E21A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1820"/>
                <a:ext cx="726" cy="1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37" name="Rectangle 81">
                <a:extLst>
                  <a:ext uri="{FF2B5EF4-FFF2-40B4-BE49-F238E27FC236}">
                    <a16:creationId xmlns:a16="http://schemas.microsoft.com/office/drawing/2014/main" id="{78393CB9-9601-4955-B28F-ED0B552FD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5" y="1820"/>
                <a:ext cx="680" cy="136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9538" name="Text Box 82">
            <a:extLst>
              <a:ext uri="{FF2B5EF4-FFF2-40B4-BE49-F238E27FC236}">
                <a16:creationId xmlns:a16="http://schemas.microsoft.com/office/drawing/2014/main" id="{B4C0379A-6D75-4A5F-ACAF-7932C3C8C6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6125" y="1089025"/>
            <a:ext cx="720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プリンター</a:t>
            </a:r>
          </a:p>
        </p:txBody>
      </p:sp>
      <p:sp>
        <p:nvSpPr>
          <p:cNvPr id="19539" name="Text Box 83">
            <a:extLst>
              <a:ext uri="{FF2B5EF4-FFF2-40B4-BE49-F238E27FC236}">
                <a16:creationId xmlns:a16="http://schemas.microsoft.com/office/drawing/2014/main" id="{6785D214-EAF8-44F9-BD26-85D788B307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5888" y="1089025"/>
            <a:ext cx="720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プリンター</a:t>
            </a:r>
          </a:p>
        </p:txBody>
      </p:sp>
      <p:grpSp>
        <p:nvGrpSpPr>
          <p:cNvPr id="19540" name="Group 84">
            <a:extLst>
              <a:ext uri="{FF2B5EF4-FFF2-40B4-BE49-F238E27FC236}">
                <a16:creationId xmlns:a16="http://schemas.microsoft.com/office/drawing/2014/main" id="{5E86C84F-AD37-4CA7-98C9-AB8C83BAA6DE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5300663"/>
            <a:ext cx="865188" cy="503237"/>
            <a:chOff x="2235" y="3816"/>
            <a:chExt cx="545" cy="317"/>
          </a:xfrm>
        </p:grpSpPr>
        <p:sp>
          <p:nvSpPr>
            <p:cNvPr id="19541" name="AutoShape 85">
              <a:extLst>
                <a:ext uri="{FF2B5EF4-FFF2-40B4-BE49-F238E27FC236}">
                  <a16:creationId xmlns:a16="http://schemas.microsoft.com/office/drawing/2014/main" id="{EAED52E4-4F4C-4130-BF2F-29BE7AEE05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5" y="3816"/>
              <a:ext cx="545" cy="317"/>
            </a:xfrm>
            <a:custGeom>
              <a:avLst/>
              <a:gdLst>
                <a:gd name="G0" fmla="+- 8204 0 0"/>
                <a:gd name="G1" fmla="+- 21600 0 8204"/>
                <a:gd name="G2" fmla="+- 21600 0 820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204" y="10800"/>
                  </a:moveTo>
                  <a:cubicBezTo>
                    <a:pt x="8204" y="12234"/>
                    <a:pt x="9366" y="13396"/>
                    <a:pt x="10800" y="13396"/>
                  </a:cubicBezTo>
                  <a:cubicBezTo>
                    <a:pt x="12234" y="13396"/>
                    <a:pt x="13396" y="12234"/>
                    <a:pt x="13396" y="10800"/>
                  </a:cubicBezTo>
                  <a:cubicBezTo>
                    <a:pt x="13396" y="9366"/>
                    <a:pt x="12234" y="8204"/>
                    <a:pt x="10800" y="8204"/>
                  </a:cubicBezTo>
                  <a:cubicBezTo>
                    <a:pt x="9366" y="8204"/>
                    <a:pt x="8204" y="9366"/>
                    <a:pt x="8204" y="1080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2" name="AutoShape 86">
              <a:extLst>
                <a:ext uri="{FF2B5EF4-FFF2-40B4-BE49-F238E27FC236}">
                  <a16:creationId xmlns:a16="http://schemas.microsoft.com/office/drawing/2014/main" id="{25A4A8E3-76D2-45E2-B7E7-93D707BCC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5" y="3816"/>
              <a:ext cx="545" cy="317"/>
            </a:xfrm>
            <a:custGeom>
              <a:avLst/>
              <a:gdLst>
                <a:gd name="G0" fmla="+- 8204 0 0"/>
                <a:gd name="G1" fmla="+- 21600 0 8204"/>
                <a:gd name="G2" fmla="+- 21600 0 820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204" y="10800"/>
                  </a:moveTo>
                  <a:cubicBezTo>
                    <a:pt x="8204" y="12234"/>
                    <a:pt x="9366" y="13396"/>
                    <a:pt x="10800" y="13396"/>
                  </a:cubicBezTo>
                  <a:cubicBezTo>
                    <a:pt x="12234" y="13396"/>
                    <a:pt x="13396" y="12234"/>
                    <a:pt x="13396" y="10800"/>
                  </a:cubicBezTo>
                  <a:cubicBezTo>
                    <a:pt x="13396" y="9366"/>
                    <a:pt x="12234" y="8204"/>
                    <a:pt x="10800" y="8204"/>
                  </a:cubicBezTo>
                  <a:cubicBezTo>
                    <a:pt x="9366" y="8204"/>
                    <a:pt x="8204" y="9366"/>
                    <a:pt x="820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50000">
                  <a:srgbClr val="FFCC66">
                    <a:gamma/>
                    <a:tint val="50980"/>
                    <a:invGamma/>
                  </a:srgbClr>
                </a:gs>
                <a:gs pos="100000">
                  <a:srgbClr val="FFCC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9543" name="Text Box 87">
            <a:extLst>
              <a:ext uri="{FF2B5EF4-FFF2-40B4-BE49-F238E27FC236}">
                <a16:creationId xmlns:a16="http://schemas.microsoft.com/office/drawing/2014/main" id="{0FDC66DD-EA0E-4486-B1DD-6A5ED8ADF9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363" y="5157788"/>
            <a:ext cx="847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ソフトウェア</a:t>
            </a:r>
          </a:p>
        </p:txBody>
      </p:sp>
      <p:grpSp>
        <p:nvGrpSpPr>
          <p:cNvPr id="19544" name="Group 88">
            <a:extLst>
              <a:ext uri="{FF2B5EF4-FFF2-40B4-BE49-F238E27FC236}">
                <a16:creationId xmlns:a16="http://schemas.microsoft.com/office/drawing/2014/main" id="{3592498A-014A-4812-8F50-85804D74E243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5373688"/>
            <a:ext cx="865187" cy="503237"/>
            <a:chOff x="2235" y="3816"/>
            <a:chExt cx="545" cy="317"/>
          </a:xfrm>
        </p:grpSpPr>
        <p:sp>
          <p:nvSpPr>
            <p:cNvPr id="19545" name="AutoShape 89">
              <a:extLst>
                <a:ext uri="{FF2B5EF4-FFF2-40B4-BE49-F238E27FC236}">
                  <a16:creationId xmlns:a16="http://schemas.microsoft.com/office/drawing/2014/main" id="{A8A7924B-863D-4B2F-8501-EFF0A413B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5" y="3816"/>
              <a:ext cx="545" cy="317"/>
            </a:xfrm>
            <a:custGeom>
              <a:avLst/>
              <a:gdLst>
                <a:gd name="G0" fmla="+- 8204 0 0"/>
                <a:gd name="G1" fmla="+- 21600 0 8204"/>
                <a:gd name="G2" fmla="+- 21600 0 820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204" y="10800"/>
                  </a:moveTo>
                  <a:cubicBezTo>
                    <a:pt x="8204" y="12234"/>
                    <a:pt x="9366" y="13396"/>
                    <a:pt x="10800" y="13396"/>
                  </a:cubicBezTo>
                  <a:cubicBezTo>
                    <a:pt x="12234" y="13396"/>
                    <a:pt x="13396" y="12234"/>
                    <a:pt x="13396" y="10800"/>
                  </a:cubicBezTo>
                  <a:cubicBezTo>
                    <a:pt x="13396" y="9366"/>
                    <a:pt x="12234" y="8204"/>
                    <a:pt x="10800" y="8204"/>
                  </a:cubicBezTo>
                  <a:cubicBezTo>
                    <a:pt x="9366" y="8204"/>
                    <a:pt x="8204" y="9366"/>
                    <a:pt x="8204" y="1080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6" name="AutoShape 90">
              <a:extLst>
                <a:ext uri="{FF2B5EF4-FFF2-40B4-BE49-F238E27FC236}">
                  <a16:creationId xmlns:a16="http://schemas.microsoft.com/office/drawing/2014/main" id="{62EAC0A6-7A80-4009-9473-9F3DF4005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5" y="3816"/>
              <a:ext cx="545" cy="317"/>
            </a:xfrm>
            <a:custGeom>
              <a:avLst/>
              <a:gdLst>
                <a:gd name="G0" fmla="+- 8204 0 0"/>
                <a:gd name="G1" fmla="+- 21600 0 8204"/>
                <a:gd name="G2" fmla="+- 21600 0 820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204" y="10800"/>
                  </a:moveTo>
                  <a:cubicBezTo>
                    <a:pt x="8204" y="12234"/>
                    <a:pt x="9366" y="13396"/>
                    <a:pt x="10800" y="13396"/>
                  </a:cubicBezTo>
                  <a:cubicBezTo>
                    <a:pt x="12234" y="13396"/>
                    <a:pt x="13396" y="12234"/>
                    <a:pt x="13396" y="10800"/>
                  </a:cubicBezTo>
                  <a:cubicBezTo>
                    <a:pt x="13396" y="9366"/>
                    <a:pt x="12234" y="8204"/>
                    <a:pt x="10800" y="8204"/>
                  </a:cubicBezTo>
                  <a:cubicBezTo>
                    <a:pt x="9366" y="8204"/>
                    <a:pt x="8204" y="9366"/>
                    <a:pt x="820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50000">
                  <a:srgbClr val="FFCC66">
                    <a:gamma/>
                    <a:tint val="50980"/>
                    <a:invGamma/>
                  </a:srgbClr>
                </a:gs>
                <a:gs pos="100000">
                  <a:srgbClr val="FFCC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9547" name="Text Box 91">
            <a:extLst>
              <a:ext uri="{FF2B5EF4-FFF2-40B4-BE49-F238E27FC236}">
                <a16:creationId xmlns:a16="http://schemas.microsoft.com/office/drawing/2014/main" id="{47B54E01-FF85-456D-95ED-9B4072BB0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5229225"/>
            <a:ext cx="77787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en-US" altLang="ja-JP" sz="1000" b="1">
                <a:solidFill>
                  <a:schemeClr val="bg1"/>
                </a:solidFill>
                <a:ea typeface="メイリオ" panose="020B0604030504040204" pitchFamily="50" charset="-128"/>
              </a:rPr>
              <a:t>CD</a:t>
            </a:r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／ＤＶＤ</a:t>
            </a:r>
          </a:p>
        </p:txBody>
      </p:sp>
      <p:grpSp>
        <p:nvGrpSpPr>
          <p:cNvPr id="19548" name="Group 92">
            <a:extLst>
              <a:ext uri="{FF2B5EF4-FFF2-40B4-BE49-F238E27FC236}">
                <a16:creationId xmlns:a16="http://schemas.microsoft.com/office/drawing/2014/main" id="{2065D0F6-664A-4132-AE44-65490794D140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5013325"/>
            <a:ext cx="1547813" cy="1209675"/>
            <a:chOff x="4367" y="2614"/>
            <a:chExt cx="1338" cy="1046"/>
          </a:xfrm>
        </p:grpSpPr>
        <p:sp>
          <p:nvSpPr>
            <p:cNvPr id="19549" name="Freeform 93">
              <a:extLst>
                <a:ext uri="{FF2B5EF4-FFF2-40B4-BE49-F238E27FC236}">
                  <a16:creationId xmlns:a16="http://schemas.microsoft.com/office/drawing/2014/main" id="{D1E93B96-FDAF-4FBB-8435-4A0A3C0AF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7" y="2614"/>
              <a:ext cx="1338" cy="1043"/>
            </a:xfrm>
            <a:custGeom>
              <a:avLst/>
              <a:gdLst>
                <a:gd name="T0" fmla="*/ 1021 w 1338"/>
                <a:gd name="T1" fmla="*/ 1020 h 1043"/>
                <a:gd name="T2" fmla="*/ 1021 w 1338"/>
                <a:gd name="T3" fmla="*/ 1043 h 1043"/>
                <a:gd name="T4" fmla="*/ 318 w 1338"/>
                <a:gd name="T5" fmla="*/ 1043 h 1043"/>
                <a:gd name="T6" fmla="*/ 318 w 1338"/>
                <a:gd name="T7" fmla="*/ 1020 h 1043"/>
                <a:gd name="T8" fmla="*/ 409 w 1338"/>
                <a:gd name="T9" fmla="*/ 929 h 1043"/>
                <a:gd name="T10" fmla="*/ 567 w 1338"/>
                <a:gd name="T11" fmla="*/ 929 h 1043"/>
                <a:gd name="T12" fmla="*/ 567 w 1338"/>
                <a:gd name="T13" fmla="*/ 861 h 1043"/>
                <a:gd name="T14" fmla="*/ 0 w 1338"/>
                <a:gd name="T15" fmla="*/ 861 h 1043"/>
                <a:gd name="T16" fmla="*/ 0 w 1338"/>
                <a:gd name="T17" fmla="*/ 45 h 1043"/>
                <a:gd name="T18" fmla="*/ 68 w 1338"/>
                <a:gd name="T19" fmla="*/ 0 h 1043"/>
                <a:gd name="T20" fmla="*/ 1270 w 1338"/>
                <a:gd name="T21" fmla="*/ 0 h 1043"/>
                <a:gd name="T22" fmla="*/ 1338 w 1338"/>
                <a:gd name="T23" fmla="*/ 45 h 1043"/>
                <a:gd name="T24" fmla="*/ 1338 w 1338"/>
                <a:gd name="T25" fmla="*/ 861 h 1043"/>
                <a:gd name="T26" fmla="*/ 771 w 1338"/>
                <a:gd name="T27" fmla="*/ 861 h 1043"/>
                <a:gd name="T28" fmla="*/ 771 w 1338"/>
                <a:gd name="T29" fmla="*/ 929 h 1043"/>
                <a:gd name="T30" fmla="*/ 930 w 1338"/>
                <a:gd name="T31" fmla="*/ 929 h 1043"/>
                <a:gd name="T32" fmla="*/ 1021 w 1338"/>
                <a:gd name="T33" fmla="*/ 102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38" h="1043">
                  <a:moveTo>
                    <a:pt x="1021" y="1020"/>
                  </a:moveTo>
                  <a:lnTo>
                    <a:pt x="1021" y="1043"/>
                  </a:lnTo>
                  <a:lnTo>
                    <a:pt x="318" y="1043"/>
                  </a:lnTo>
                  <a:lnTo>
                    <a:pt x="318" y="1020"/>
                  </a:lnTo>
                  <a:lnTo>
                    <a:pt x="409" y="929"/>
                  </a:lnTo>
                  <a:lnTo>
                    <a:pt x="567" y="929"/>
                  </a:lnTo>
                  <a:lnTo>
                    <a:pt x="567" y="861"/>
                  </a:lnTo>
                  <a:lnTo>
                    <a:pt x="0" y="861"/>
                  </a:lnTo>
                  <a:lnTo>
                    <a:pt x="0" y="45"/>
                  </a:lnTo>
                  <a:lnTo>
                    <a:pt x="68" y="0"/>
                  </a:lnTo>
                  <a:lnTo>
                    <a:pt x="1270" y="0"/>
                  </a:lnTo>
                  <a:lnTo>
                    <a:pt x="1338" y="45"/>
                  </a:lnTo>
                  <a:lnTo>
                    <a:pt x="1338" y="861"/>
                  </a:lnTo>
                  <a:lnTo>
                    <a:pt x="771" y="861"/>
                  </a:lnTo>
                  <a:lnTo>
                    <a:pt x="771" y="929"/>
                  </a:lnTo>
                  <a:lnTo>
                    <a:pt x="930" y="929"/>
                  </a:lnTo>
                  <a:lnTo>
                    <a:pt x="1021" y="1020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50" name="Rectangle 94">
              <a:extLst>
                <a:ext uri="{FF2B5EF4-FFF2-40B4-BE49-F238E27FC236}">
                  <a16:creationId xmlns:a16="http://schemas.microsoft.com/office/drawing/2014/main" id="{6FB45F16-A42B-46D1-8F0E-186724907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7" y="2659"/>
              <a:ext cx="1337" cy="81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1" name="AutoShape 95">
              <a:extLst>
                <a:ext uri="{FF2B5EF4-FFF2-40B4-BE49-F238E27FC236}">
                  <a16:creationId xmlns:a16="http://schemas.microsoft.com/office/drawing/2014/main" id="{F0F6307B-40B1-4C7B-A980-282807526E4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368" y="2614"/>
              <a:ext cx="1337" cy="45"/>
            </a:xfrm>
            <a:custGeom>
              <a:avLst/>
              <a:gdLst>
                <a:gd name="G0" fmla="+- 1143 0 0"/>
                <a:gd name="G1" fmla="+- 21600 0 1143"/>
                <a:gd name="G2" fmla="*/ 1143 1 2"/>
                <a:gd name="G3" fmla="+- 21600 0 G2"/>
                <a:gd name="G4" fmla="+/ 1143 21600 2"/>
                <a:gd name="G5" fmla="+/ G1 0 2"/>
                <a:gd name="G6" fmla="*/ 21600 21600 1143"/>
                <a:gd name="G7" fmla="*/ G6 1 2"/>
                <a:gd name="G8" fmla="+- 21600 0 G7"/>
                <a:gd name="G9" fmla="*/ 21600 1 2"/>
                <a:gd name="G10" fmla="+- 1143 0 G9"/>
                <a:gd name="G11" fmla="?: G10 G8 0"/>
                <a:gd name="G12" fmla="?: G10 G7 21600"/>
                <a:gd name="T0" fmla="*/ 21028 w 21600"/>
                <a:gd name="T1" fmla="*/ 10800 h 21600"/>
                <a:gd name="T2" fmla="*/ 10800 w 21600"/>
                <a:gd name="T3" fmla="*/ 21600 h 21600"/>
                <a:gd name="T4" fmla="*/ 572 w 21600"/>
                <a:gd name="T5" fmla="*/ 10800 h 21600"/>
                <a:gd name="T6" fmla="*/ 10800 w 21600"/>
                <a:gd name="T7" fmla="*/ 0 h 21600"/>
                <a:gd name="T8" fmla="*/ 2372 w 21600"/>
                <a:gd name="T9" fmla="*/ 2372 h 21600"/>
                <a:gd name="T10" fmla="*/ 19228 w 21600"/>
                <a:gd name="T11" fmla="*/ 1922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143" y="21600"/>
                  </a:lnTo>
                  <a:lnTo>
                    <a:pt x="20457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2" name="Rectangle 96">
              <a:extLst>
                <a:ext uri="{FF2B5EF4-FFF2-40B4-BE49-F238E27FC236}">
                  <a16:creationId xmlns:a16="http://schemas.microsoft.com/office/drawing/2014/main" id="{98FFD5BD-A027-4F85-BFBD-785F4378F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3" y="2704"/>
              <a:ext cx="1247" cy="703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3" name="AutoShape 97">
              <a:extLst>
                <a:ext uri="{FF2B5EF4-FFF2-40B4-BE49-F238E27FC236}">
                  <a16:creationId xmlns:a16="http://schemas.microsoft.com/office/drawing/2014/main" id="{F9D8E104-75BA-4060-8C7E-612636F930E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685" y="3543"/>
              <a:ext cx="703" cy="91"/>
            </a:xfrm>
            <a:custGeom>
              <a:avLst/>
              <a:gdLst>
                <a:gd name="G0" fmla="+- 2759 0 0"/>
                <a:gd name="G1" fmla="+- 21600 0 2759"/>
                <a:gd name="G2" fmla="*/ 2759 1 2"/>
                <a:gd name="G3" fmla="+- 21600 0 G2"/>
                <a:gd name="G4" fmla="+/ 2759 21600 2"/>
                <a:gd name="G5" fmla="+/ G1 0 2"/>
                <a:gd name="G6" fmla="*/ 21600 21600 2759"/>
                <a:gd name="G7" fmla="*/ G6 1 2"/>
                <a:gd name="G8" fmla="+- 21600 0 G7"/>
                <a:gd name="G9" fmla="*/ 21600 1 2"/>
                <a:gd name="G10" fmla="+- 2759 0 G9"/>
                <a:gd name="G11" fmla="?: G10 G8 0"/>
                <a:gd name="G12" fmla="?: G10 G7 21600"/>
                <a:gd name="T0" fmla="*/ 20220 w 21600"/>
                <a:gd name="T1" fmla="*/ 10800 h 21600"/>
                <a:gd name="T2" fmla="*/ 10800 w 21600"/>
                <a:gd name="T3" fmla="*/ 21600 h 21600"/>
                <a:gd name="T4" fmla="*/ 1380 w 21600"/>
                <a:gd name="T5" fmla="*/ 10800 h 21600"/>
                <a:gd name="T6" fmla="*/ 10800 w 21600"/>
                <a:gd name="T7" fmla="*/ 0 h 21600"/>
                <a:gd name="T8" fmla="*/ 3180 w 21600"/>
                <a:gd name="T9" fmla="*/ 3180 h 21600"/>
                <a:gd name="T10" fmla="*/ 18420 w 21600"/>
                <a:gd name="T11" fmla="*/ 1842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59" y="21600"/>
                  </a:lnTo>
                  <a:lnTo>
                    <a:pt x="1884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4" name="Rectangle 98">
              <a:extLst>
                <a:ext uri="{FF2B5EF4-FFF2-40B4-BE49-F238E27FC236}">
                  <a16:creationId xmlns:a16="http://schemas.microsoft.com/office/drawing/2014/main" id="{4FEB8C9A-672E-466A-A68E-44E00E5C5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3435"/>
              <a:ext cx="204" cy="15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5" name="Rectangle 99">
              <a:extLst>
                <a:ext uri="{FF2B5EF4-FFF2-40B4-BE49-F238E27FC236}">
                  <a16:creationId xmlns:a16="http://schemas.microsoft.com/office/drawing/2014/main" id="{87C90BE5-7738-4642-ABFE-439242E67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5" y="3634"/>
              <a:ext cx="703" cy="2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9556" name="Text Box 100">
            <a:extLst>
              <a:ext uri="{FF2B5EF4-FFF2-40B4-BE49-F238E27FC236}">
                <a16:creationId xmlns:a16="http://schemas.microsoft.com/office/drawing/2014/main" id="{A2B4464C-6C82-4E8E-BEE1-F2D28C762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3088" y="4797425"/>
            <a:ext cx="1101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液晶ディスプレイ</a:t>
            </a:r>
          </a:p>
        </p:txBody>
      </p:sp>
      <p:grpSp>
        <p:nvGrpSpPr>
          <p:cNvPr id="19557" name="Group 101">
            <a:extLst>
              <a:ext uri="{FF2B5EF4-FFF2-40B4-BE49-F238E27FC236}">
                <a16:creationId xmlns:a16="http://schemas.microsoft.com/office/drawing/2014/main" id="{44F3B55C-B8F9-4BC1-BF20-061E947BBB67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3500438"/>
            <a:ext cx="684212" cy="323850"/>
            <a:chOff x="4957" y="2341"/>
            <a:chExt cx="431" cy="204"/>
          </a:xfrm>
        </p:grpSpPr>
        <p:sp>
          <p:nvSpPr>
            <p:cNvPr id="19558" name="Freeform 102">
              <a:extLst>
                <a:ext uri="{FF2B5EF4-FFF2-40B4-BE49-F238E27FC236}">
                  <a16:creationId xmlns:a16="http://schemas.microsoft.com/office/drawing/2014/main" id="{794893A2-6CE1-4460-A596-7C6D968EC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" y="2341"/>
              <a:ext cx="431" cy="204"/>
            </a:xfrm>
            <a:custGeom>
              <a:avLst/>
              <a:gdLst>
                <a:gd name="T0" fmla="*/ 23 w 454"/>
                <a:gd name="T1" fmla="*/ 0 h 204"/>
                <a:gd name="T2" fmla="*/ 431 w 454"/>
                <a:gd name="T3" fmla="*/ 0 h 204"/>
                <a:gd name="T4" fmla="*/ 454 w 454"/>
                <a:gd name="T5" fmla="*/ 113 h 204"/>
                <a:gd name="T6" fmla="*/ 454 w 454"/>
                <a:gd name="T7" fmla="*/ 204 h 204"/>
                <a:gd name="T8" fmla="*/ 0 w 454"/>
                <a:gd name="T9" fmla="*/ 204 h 204"/>
                <a:gd name="T10" fmla="*/ 0 w 454"/>
                <a:gd name="T11" fmla="*/ 113 h 204"/>
                <a:gd name="T12" fmla="*/ 23 w 454"/>
                <a:gd name="T1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204">
                  <a:moveTo>
                    <a:pt x="23" y="0"/>
                  </a:moveTo>
                  <a:lnTo>
                    <a:pt x="431" y="0"/>
                  </a:lnTo>
                  <a:lnTo>
                    <a:pt x="454" y="113"/>
                  </a:lnTo>
                  <a:lnTo>
                    <a:pt x="454" y="204"/>
                  </a:lnTo>
                  <a:lnTo>
                    <a:pt x="0" y="204"/>
                  </a:lnTo>
                  <a:lnTo>
                    <a:pt x="0" y="1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9559" name="Group 103">
              <a:extLst>
                <a:ext uri="{FF2B5EF4-FFF2-40B4-BE49-F238E27FC236}">
                  <a16:creationId xmlns:a16="http://schemas.microsoft.com/office/drawing/2014/main" id="{7022D301-D239-4294-AB9B-3ECCDFBC6A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57" y="2341"/>
              <a:ext cx="431" cy="203"/>
              <a:chOff x="4957" y="2341"/>
              <a:chExt cx="431" cy="203"/>
            </a:xfrm>
          </p:grpSpPr>
          <p:sp>
            <p:nvSpPr>
              <p:cNvPr id="19560" name="Rectangle 104">
                <a:extLst>
                  <a:ext uri="{FF2B5EF4-FFF2-40B4-BE49-F238E27FC236}">
                    <a16:creationId xmlns:a16="http://schemas.microsoft.com/office/drawing/2014/main" id="{CE7217C5-C932-40E5-9231-344FD4F5BE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7" y="2452"/>
                <a:ext cx="431" cy="92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1" name="AutoShape 105">
                <a:extLst>
                  <a:ext uri="{FF2B5EF4-FFF2-40B4-BE49-F238E27FC236}">
                    <a16:creationId xmlns:a16="http://schemas.microsoft.com/office/drawing/2014/main" id="{7C5E01EF-ECDE-4E45-8F32-0BD19A728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957" y="2341"/>
                <a:ext cx="431" cy="111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38039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2" name="Rectangle 106">
                <a:extLst>
                  <a:ext uri="{FF2B5EF4-FFF2-40B4-BE49-F238E27FC236}">
                    <a16:creationId xmlns:a16="http://schemas.microsoft.com/office/drawing/2014/main" id="{A89189DF-7977-4FBD-927F-71EC11A7A9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9" y="2455"/>
                <a:ext cx="22" cy="4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3" name="Rectangle 107">
                <a:extLst>
                  <a:ext uri="{FF2B5EF4-FFF2-40B4-BE49-F238E27FC236}">
                    <a16:creationId xmlns:a16="http://schemas.microsoft.com/office/drawing/2014/main" id="{E1129CD2-B7FA-45C2-8A72-2D7688AD16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4" y="2455"/>
                <a:ext cx="22" cy="4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4" name="Rectangle 108">
                <a:extLst>
                  <a:ext uri="{FF2B5EF4-FFF2-40B4-BE49-F238E27FC236}">
                    <a16:creationId xmlns:a16="http://schemas.microsoft.com/office/drawing/2014/main" id="{AF1DFB94-7DD2-4E88-9639-11353FBD26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9" y="2455"/>
                <a:ext cx="22" cy="4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5" name="Rectangle 109">
                <a:extLst>
                  <a:ext uri="{FF2B5EF4-FFF2-40B4-BE49-F238E27FC236}">
                    <a16:creationId xmlns:a16="http://schemas.microsoft.com/office/drawing/2014/main" id="{394E5DE5-F2F4-4354-9B79-FBA242F5F6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5" y="2455"/>
                <a:ext cx="22" cy="4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6" name="Rectangle 110">
                <a:extLst>
                  <a:ext uri="{FF2B5EF4-FFF2-40B4-BE49-F238E27FC236}">
                    <a16:creationId xmlns:a16="http://schemas.microsoft.com/office/drawing/2014/main" id="{C704D4D3-9DD4-4AF5-921B-2AD7E98994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0" y="2455"/>
                <a:ext cx="22" cy="4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67" name="Rectangle 111">
                <a:extLst>
                  <a:ext uri="{FF2B5EF4-FFF2-40B4-BE49-F238E27FC236}">
                    <a16:creationId xmlns:a16="http://schemas.microsoft.com/office/drawing/2014/main" id="{8487AFA0-3DCC-4625-900F-B7A17A17E2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5" y="2455"/>
                <a:ext cx="22" cy="4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9568" name="Text Box 112">
            <a:extLst>
              <a:ext uri="{FF2B5EF4-FFF2-40B4-BE49-F238E27FC236}">
                <a16:creationId xmlns:a16="http://schemas.microsoft.com/office/drawing/2014/main" id="{210C9A6D-20F4-4722-A55C-3079EEDF6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3284538"/>
            <a:ext cx="593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ルーター</a:t>
            </a:r>
          </a:p>
        </p:txBody>
      </p:sp>
      <p:sp>
        <p:nvSpPr>
          <p:cNvPr id="19569" name="Text Box 113">
            <a:extLst>
              <a:ext uri="{FF2B5EF4-FFF2-40B4-BE49-F238E27FC236}">
                <a16:creationId xmlns:a16="http://schemas.microsoft.com/office/drawing/2014/main" id="{6F7988EB-3713-40B1-9428-26E930D652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5425" y="3303588"/>
            <a:ext cx="466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ＨＵＢ</a:t>
            </a:r>
          </a:p>
        </p:txBody>
      </p:sp>
      <p:sp>
        <p:nvSpPr>
          <p:cNvPr id="19570" name="Text Box 114">
            <a:extLst>
              <a:ext uri="{FF2B5EF4-FFF2-40B4-BE49-F238E27FC236}">
                <a16:creationId xmlns:a16="http://schemas.microsoft.com/office/drawing/2014/main" id="{60D0B938-53C6-4A71-9D57-82C5BD2643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7088" y="3302000"/>
            <a:ext cx="466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ＨＵＢ</a:t>
            </a:r>
          </a:p>
        </p:txBody>
      </p:sp>
      <p:sp>
        <p:nvSpPr>
          <p:cNvPr id="19571" name="Text Box 115">
            <a:extLst>
              <a:ext uri="{FF2B5EF4-FFF2-40B4-BE49-F238E27FC236}">
                <a16:creationId xmlns:a16="http://schemas.microsoft.com/office/drawing/2014/main" id="{40DB54E3-50DA-49D5-AA26-58293C4AE7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7088" y="3371850"/>
            <a:ext cx="593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ルーター</a:t>
            </a:r>
          </a:p>
        </p:txBody>
      </p:sp>
      <p:grpSp>
        <p:nvGrpSpPr>
          <p:cNvPr id="19572" name="Group 116">
            <a:extLst>
              <a:ext uri="{FF2B5EF4-FFF2-40B4-BE49-F238E27FC236}">
                <a16:creationId xmlns:a16="http://schemas.microsoft.com/office/drawing/2014/main" id="{8B84FF5E-E3F2-4655-A121-0D288745D8D7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3500438"/>
            <a:ext cx="684212" cy="327025"/>
            <a:chOff x="5547" y="1797"/>
            <a:chExt cx="431" cy="206"/>
          </a:xfrm>
        </p:grpSpPr>
        <p:sp>
          <p:nvSpPr>
            <p:cNvPr id="19573" name="Freeform 117">
              <a:extLst>
                <a:ext uri="{FF2B5EF4-FFF2-40B4-BE49-F238E27FC236}">
                  <a16:creationId xmlns:a16="http://schemas.microsoft.com/office/drawing/2014/main" id="{4BE9A654-73C9-412F-9A32-3CD329C96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7" y="1797"/>
              <a:ext cx="431" cy="204"/>
            </a:xfrm>
            <a:custGeom>
              <a:avLst/>
              <a:gdLst>
                <a:gd name="T0" fmla="*/ 23 w 454"/>
                <a:gd name="T1" fmla="*/ 0 h 204"/>
                <a:gd name="T2" fmla="*/ 431 w 454"/>
                <a:gd name="T3" fmla="*/ 0 h 204"/>
                <a:gd name="T4" fmla="*/ 454 w 454"/>
                <a:gd name="T5" fmla="*/ 113 h 204"/>
                <a:gd name="T6" fmla="*/ 454 w 454"/>
                <a:gd name="T7" fmla="*/ 204 h 204"/>
                <a:gd name="T8" fmla="*/ 0 w 454"/>
                <a:gd name="T9" fmla="*/ 204 h 204"/>
                <a:gd name="T10" fmla="*/ 0 w 454"/>
                <a:gd name="T11" fmla="*/ 113 h 204"/>
                <a:gd name="T12" fmla="*/ 23 w 454"/>
                <a:gd name="T1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204">
                  <a:moveTo>
                    <a:pt x="23" y="0"/>
                  </a:moveTo>
                  <a:lnTo>
                    <a:pt x="431" y="0"/>
                  </a:lnTo>
                  <a:lnTo>
                    <a:pt x="454" y="113"/>
                  </a:lnTo>
                  <a:lnTo>
                    <a:pt x="454" y="204"/>
                  </a:lnTo>
                  <a:lnTo>
                    <a:pt x="0" y="204"/>
                  </a:lnTo>
                  <a:lnTo>
                    <a:pt x="0" y="1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9574" name="Group 118">
              <a:extLst>
                <a:ext uri="{FF2B5EF4-FFF2-40B4-BE49-F238E27FC236}">
                  <a16:creationId xmlns:a16="http://schemas.microsoft.com/office/drawing/2014/main" id="{3DE62A58-842C-46C9-936D-E46894EA8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7" y="1800"/>
              <a:ext cx="431" cy="203"/>
              <a:chOff x="5547" y="1800"/>
              <a:chExt cx="431" cy="203"/>
            </a:xfrm>
          </p:grpSpPr>
          <p:sp>
            <p:nvSpPr>
              <p:cNvPr id="19575" name="Rectangle 119">
                <a:extLst>
                  <a:ext uri="{FF2B5EF4-FFF2-40B4-BE49-F238E27FC236}">
                    <a16:creationId xmlns:a16="http://schemas.microsoft.com/office/drawing/2014/main" id="{8B1E638D-88A1-4246-AA54-804A2074E6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7" y="1911"/>
                <a:ext cx="431" cy="9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6" name="AutoShape 120">
                <a:extLst>
                  <a:ext uri="{FF2B5EF4-FFF2-40B4-BE49-F238E27FC236}">
                    <a16:creationId xmlns:a16="http://schemas.microsoft.com/office/drawing/2014/main" id="{CD17754A-2234-4E72-934E-E2775B4159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547" y="1800"/>
                <a:ext cx="431" cy="111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3803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7" name="Rectangle 121">
                <a:extLst>
                  <a:ext uri="{FF2B5EF4-FFF2-40B4-BE49-F238E27FC236}">
                    <a16:creationId xmlns:a16="http://schemas.microsoft.com/office/drawing/2014/main" id="{2D18387D-75D3-46D8-A389-79B66AC99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1933"/>
                <a:ext cx="46" cy="46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8" name="Rectangle 122">
                <a:extLst>
                  <a:ext uri="{FF2B5EF4-FFF2-40B4-BE49-F238E27FC236}">
                    <a16:creationId xmlns:a16="http://schemas.microsoft.com/office/drawing/2014/main" id="{CACFEFEC-96D0-4477-BBB5-60DE7674C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37" y="1933"/>
                <a:ext cx="46" cy="46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9" name="Rectangle 123">
                <a:extLst>
                  <a:ext uri="{FF2B5EF4-FFF2-40B4-BE49-F238E27FC236}">
                    <a16:creationId xmlns:a16="http://schemas.microsoft.com/office/drawing/2014/main" id="{F17F7A8B-BF2D-4E07-8FA3-0E83FD9FB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6" y="1933"/>
                <a:ext cx="46" cy="46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0" name="Rectangle 124">
                <a:extLst>
                  <a:ext uri="{FF2B5EF4-FFF2-40B4-BE49-F238E27FC236}">
                    <a16:creationId xmlns:a16="http://schemas.microsoft.com/office/drawing/2014/main" id="{EB0B58FD-E48E-4EC9-A348-2AAA11D0F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4" y="1933"/>
                <a:ext cx="46" cy="46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1" name="Rectangle 125">
                <a:extLst>
                  <a:ext uri="{FF2B5EF4-FFF2-40B4-BE49-F238E27FC236}">
                    <a16:creationId xmlns:a16="http://schemas.microsoft.com/office/drawing/2014/main" id="{790070E0-1069-4109-8581-C35456C359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" y="1933"/>
                <a:ext cx="46" cy="46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2" name="Rectangle 126">
                <a:extLst>
                  <a:ext uri="{FF2B5EF4-FFF2-40B4-BE49-F238E27FC236}">
                    <a16:creationId xmlns:a16="http://schemas.microsoft.com/office/drawing/2014/main" id="{CAFA3E22-98EB-43E6-A376-2C9827991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0" y="1933"/>
                <a:ext cx="46" cy="46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583" name="Group 127">
            <a:extLst>
              <a:ext uri="{FF2B5EF4-FFF2-40B4-BE49-F238E27FC236}">
                <a16:creationId xmlns:a16="http://schemas.microsoft.com/office/drawing/2014/main" id="{5D345E95-C3E4-464A-AC69-7BB85F334479}"/>
              </a:ext>
            </a:extLst>
          </p:cNvPr>
          <p:cNvGrpSpPr>
            <a:grpSpLocks/>
          </p:cNvGrpSpPr>
          <p:nvPr/>
        </p:nvGrpSpPr>
        <p:grpSpPr bwMode="auto">
          <a:xfrm>
            <a:off x="2746375" y="3486150"/>
            <a:ext cx="684213" cy="323850"/>
            <a:chOff x="4957" y="1979"/>
            <a:chExt cx="431" cy="204"/>
          </a:xfrm>
        </p:grpSpPr>
        <p:sp>
          <p:nvSpPr>
            <p:cNvPr id="19584" name="Freeform 128">
              <a:extLst>
                <a:ext uri="{FF2B5EF4-FFF2-40B4-BE49-F238E27FC236}">
                  <a16:creationId xmlns:a16="http://schemas.microsoft.com/office/drawing/2014/main" id="{0CC0EBFB-EFDF-4D47-8268-E00F11D9E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" y="1979"/>
              <a:ext cx="431" cy="204"/>
            </a:xfrm>
            <a:custGeom>
              <a:avLst/>
              <a:gdLst>
                <a:gd name="T0" fmla="*/ 23 w 454"/>
                <a:gd name="T1" fmla="*/ 0 h 204"/>
                <a:gd name="T2" fmla="*/ 431 w 454"/>
                <a:gd name="T3" fmla="*/ 0 h 204"/>
                <a:gd name="T4" fmla="*/ 454 w 454"/>
                <a:gd name="T5" fmla="*/ 113 h 204"/>
                <a:gd name="T6" fmla="*/ 454 w 454"/>
                <a:gd name="T7" fmla="*/ 204 h 204"/>
                <a:gd name="T8" fmla="*/ 0 w 454"/>
                <a:gd name="T9" fmla="*/ 204 h 204"/>
                <a:gd name="T10" fmla="*/ 0 w 454"/>
                <a:gd name="T11" fmla="*/ 113 h 204"/>
                <a:gd name="T12" fmla="*/ 23 w 454"/>
                <a:gd name="T1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204">
                  <a:moveTo>
                    <a:pt x="23" y="0"/>
                  </a:moveTo>
                  <a:lnTo>
                    <a:pt x="431" y="0"/>
                  </a:lnTo>
                  <a:lnTo>
                    <a:pt x="454" y="113"/>
                  </a:lnTo>
                  <a:lnTo>
                    <a:pt x="454" y="204"/>
                  </a:lnTo>
                  <a:lnTo>
                    <a:pt x="0" y="204"/>
                  </a:lnTo>
                  <a:lnTo>
                    <a:pt x="0" y="1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9585" name="Group 129">
              <a:extLst>
                <a:ext uri="{FF2B5EF4-FFF2-40B4-BE49-F238E27FC236}">
                  <a16:creationId xmlns:a16="http://schemas.microsoft.com/office/drawing/2014/main" id="{C412261D-80B1-41FD-BE3C-4171F3021B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57" y="1979"/>
              <a:ext cx="431" cy="203"/>
              <a:chOff x="4957" y="1979"/>
              <a:chExt cx="431" cy="203"/>
            </a:xfrm>
          </p:grpSpPr>
          <p:sp>
            <p:nvSpPr>
              <p:cNvPr id="19586" name="Rectangle 130">
                <a:extLst>
                  <a:ext uri="{FF2B5EF4-FFF2-40B4-BE49-F238E27FC236}">
                    <a16:creationId xmlns:a16="http://schemas.microsoft.com/office/drawing/2014/main" id="{8633AFF8-C044-43D8-9C9B-40BA6A0A95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7" y="2090"/>
                <a:ext cx="431" cy="9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7" name="AutoShape 131">
                <a:extLst>
                  <a:ext uri="{FF2B5EF4-FFF2-40B4-BE49-F238E27FC236}">
                    <a16:creationId xmlns:a16="http://schemas.microsoft.com/office/drawing/2014/main" id="{9B6023D6-056C-4736-86EE-C1662E5470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957" y="1979"/>
                <a:ext cx="431" cy="111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3803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8" name="Rectangle 132">
                <a:extLst>
                  <a:ext uri="{FF2B5EF4-FFF2-40B4-BE49-F238E27FC236}">
                    <a16:creationId xmlns:a16="http://schemas.microsoft.com/office/drawing/2014/main" id="{05007002-03A5-4C73-AAA5-D6C097540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9" y="2092"/>
                <a:ext cx="22" cy="4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9" name="Rectangle 133">
                <a:extLst>
                  <a:ext uri="{FF2B5EF4-FFF2-40B4-BE49-F238E27FC236}">
                    <a16:creationId xmlns:a16="http://schemas.microsoft.com/office/drawing/2014/main" id="{DFCEAEE0-78F1-47A5-88A4-FAC63116B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4" y="2092"/>
                <a:ext cx="22" cy="4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0" name="Rectangle 134">
                <a:extLst>
                  <a:ext uri="{FF2B5EF4-FFF2-40B4-BE49-F238E27FC236}">
                    <a16:creationId xmlns:a16="http://schemas.microsoft.com/office/drawing/2014/main" id="{F0357E68-6B46-4B85-9368-17D0BFF7B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9" y="2092"/>
                <a:ext cx="22" cy="4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1" name="Rectangle 135">
                <a:extLst>
                  <a:ext uri="{FF2B5EF4-FFF2-40B4-BE49-F238E27FC236}">
                    <a16:creationId xmlns:a16="http://schemas.microsoft.com/office/drawing/2014/main" id="{B29BFE5E-27F5-4338-8382-1ECC65BE5E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5" y="2092"/>
                <a:ext cx="22" cy="4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2" name="Rectangle 136">
                <a:extLst>
                  <a:ext uri="{FF2B5EF4-FFF2-40B4-BE49-F238E27FC236}">
                    <a16:creationId xmlns:a16="http://schemas.microsoft.com/office/drawing/2014/main" id="{D26B3C2E-F03D-4833-AC0B-11DD6D6C6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0" y="2092"/>
                <a:ext cx="22" cy="4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3" name="Rectangle 137">
                <a:extLst>
                  <a:ext uri="{FF2B5EF4-FFF2-40B4-BE49-F238E27FC236}">
                    <a16:creationId xmlns:a16="http://schemas.microsoft.com/office/drawing/2014/main" id="{17D01E82-1F9D-49E4-9ACA-0BED0216E1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5" y="2092"/>
                <a:ext cx="22" cy="4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594" name="Group 138">
            <a:extLst>
              <a:ext uri="{FF2B5EF4-FFF2-40B4-BE49-F238E27FC236}">
                <a16:creationId xmlns:a16="http://schemas.microsoft.com/office/drawing/2014/main" id="{F9DFCC10-A00F-4543-9251-771895427709}"/>
              </a:ext>
            </a:extLst>
          </p:cNvPr>
          <p:cNvGrpSpPr>
            <a:grpSpLocks/>
          </p:cNvGrpSpPr>
          <p:nvPr/>
        </p:nvGrpSpPr>
        <p:grpSpPr bwMode="auto">
          <a:xfrm>
            <a:off x="8337550" y="3500438"/>
            <a:ext cx="684213" cy="325437"/>
            <a:chOff x="5547" y="2160"/>
            <a:chExt cx="431" cy="205"/>
          </a:xfrm>
        </p:grpSpPr>
        <p:sp>
          <p:nvSpPr>
            <p:cNvPr id="19595" name="Freeform 139">
              <a:extLst>
                <a:ext uri="{FF2B5EF4-FFF2-40B4-BE49-F238E27FC236}">
                  <a16:creationId xmlns:a16="http://schemas.microsoft.com/office/drawing/2014/main" id="{2F670FD1-04DB-45D0-95D4-ACB58867B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7" y="2160"/>
              <a:ext cx="431" cy="204"/>
            </a:xfrm>
            <a:custGeom>
              <a:avLst/>
              <a:gdLst>
                <a:gd name="T0" fmla="*/ 23 w 454"/>
                <a:gd name="T1" fmla="*/ 0 h 204"/>
                <a:gd name="T2" fmla="*/ 431 w 454"/>
                <a:gd name="T3" fmla="*/ 0 h 204"/>
                <a:gd name="T4" fmla="*/ 454 w 454"/>
                <a:gd name="T5" fmla="*/ 113 h 204"/>
                <a:gd name="T6" fmla="*/ 454 w 454"/>
                <a:gd name="T7" fmla="*/ 204 h 204"/>
                <a:gd name="T8" fmla="*/ 0 w 454"/>
                <a:gd name="T9" fmla="*/ 204 h 204"/>
                <a:gd name="T10" fmla="*/ 0 w 454"/>
                <a:gd name="T11" fmla="*/ 113 h 204"/>
                <a:gd name="T12" fmla="*/ 23 w 454"/>
                <a:gd name="T1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204">
                  <a:moveTo>
                    <a:pt x="23" y="0"/>
                  </a:moveTo>
                  <a:lnTo>
                    <a:pt x="431" y="0"/>
                  </a:lnTo>
                  <a:lnTo>
                    <a:pt x="454" y="113"/>
                  </a:lnTo>
                  <a:lnTo>
                    <a:pt x="454" y="204"/>
                  </a:lnTo>
                  <a:lnTo>
                    <a:pt x="0" y="204"/>
                  </a:lnTo>
                  <a:lnTo>
                    <a:pt x="0" y="1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9596" name="Group 140">
              <a:extLst>
                <a:ext uri="{FF2B5EF4-FFF2-40B4-BE49-F238E27FC236}">
                  <a16:creationId xmlns:a16="http://schemas.microsoft.com/office/drawing/2014/main" id="{C1C0DB19-570B-41EC-9EC7-F2064B236D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7" y="2162"/>
              <a:ext cx="431" cy="203"/>
              <a:chOff x="5547" y="2162"/>
              <a:chExt cx="431" cy="203"/>
            </a:xfrm>
          </p:grpSpPr>
          <p:sp>
            <p:nvSpPr>
              <p:cNvPr id="19597" name="Rectangle 141">
                <a:extLst>
                  <a:ext uri="{FF2B5EF4-FFF2-40B4-BE49-F238E27FC236}">
                    <a16:creationId xmlns:a16="http://schemas.microsoft.com/office/drawing/2014/main" id="{52D1FDC3-F7DB-4C87-B84C-074153358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7" y="2273"/>
                <a:ext cx="431" cy="92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8" name="AutoShape 142">
                <a:extLst>
                  <a:ext uri="{FF2B5EF4-FFF2-40B4-BE49-F238E27FC236}">
                    <a16:creationId xmlns:a16="http://schemas.microsoft.com/office/drawing/2014/main" id="{618BB25B-0ABF-4A1C-AF2E-6732B6E256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547" y="2162"/>
                <a:ext cx="431" cy="111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>
                      <a:gamma/>
                      <a:tint val="38039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99" name="Rectangle 143">
                <a:extLst>
                  <a:ext uri="{FF2B5EF4-FFF2-40B4-BE49-F238E27FC236}">
                    <a16:creationId xmlns:a16="http://schemas.microsoft.com/office/drawing/2014/main" id="{1559F330-A9E2-4FED-A315-55AAC80021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2296"/>
                <a:ext cx="46" cy="46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0" name="Rectangle 144">
                <a:extLst>
                  <a:ext uri="{FF2B5EF4-FFF2-40B4-BE49-F238E27FC236}">
                    <a16:creationId xmlns:a16="http://schemas.microsoft.com/office/drawing/2014/main" id="{FB236EBE-FFAF-4052-BBE5-71D7ACD81D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37" y="2296"/>
                <a:ext cx="46" cy="46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1" name="Rectangle 145">
                <a:extLst>
                  <a:ext uri="{FF2B5EF4-FFF2-40B4-BE49-F238E27FC236}">
                    <a16:creationId xmlns:a16="http://schemas.microsoft.com/office/drawing/2014/main" id="{877C4988-E465-4BD8-A6A9-6816B18FF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6" y="2296"/>
                <a:ext cx="46" cy="46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2" name="Rectangle 146">
                <a:extLst>
                  <a:ext uri="{FF2B5EF4-FFF2-40B4-BE49-F238E27FC236}">
                    <a16:creationId xmlns:a16="http://schemas.microsoft.com/office/drawing/2014/main" id="{3C2DF782-450C-4F9F-AA7E-599FFA4DA0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4" y="2296"/>
                <a:ext cx="46" cy="46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3" name="Rectangle 147">
                <a:extLst>
                  <a:ext uri="{FF2B5EF4-FFF2-40B4-BE49-F238E27FC236}">
                    <a16:creationId xmlns:a16="http://schemas.microsoft.com/office/drawing/2014/main" id="{76187DAC-33F0-4010-ABA8-74ECED85E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42" y="2296"/>
                <a:ext cx="46" cy="46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4" name="Rectangle 148">
                <a:extLst>
                  <a:ext uri="{FF2B5EF4-FFF2-40B4-BE49-F238E27FC236}">
                    <a16:creationId xmlns:a16="http://schemas.microsoft.com/office/drawing/2014/main" id="{3F136F6F-995B-4C94-A811-27D08F11C4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0" y="2296"/>
                <a:ext cx="46" cy="46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9605" name="Group 149">
            <a:extLst>
              <a:ext uri="{FF2B5EF4-FFF2-40B4-BE49-F238E27FC236}">
                <a16:creationId xmlns:a16="http://schemas.microsoft.com/office/drawing/2014/main" id="{E4A048B6-844C-4BB3-AC29-FDA277890DE9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5302250"/>
            <a:ext cx="179388" cy="647700"/>
            <a:chOff x="2553" y="210"/>
            <a:chExt cx="113" cy="408"/>
          </a:xfrm>
        </p:grpSpPr>
        <p:grpSp>
          <p:nvGrpSpPr>
            <p:cNvPr id="19606" name="Group 150">
              <a:extLst>
                <a:ext uri="{FF2B5EF4-FFF2-40B4-BE49-F238E27FC236}">
                  <a16:creationId xmlns:a16="http://schemas.microsoft.com/office/drawing/2014/main" id="{8DD1D60E-FF28-4FD3-AAD8-1E481DF316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" y="210"/>
              <a:ext cx="113" cy="408"/>
              <a:chOff x="2553" y="210"/>
              <a:chExt cx="113" cy="408"/>
            </a:xfrm>
          </p:grpSpPr>
          <p:sp>
            <p:nvSpPr>
              <p:cNvPr id="19607" name="Rectangle 151">
                <a:extLst>
                  <a:ext uri="{FF2B5EF4-FFF2-40B4-BE49-F238E27FC236}">
                    <a16:creationId xmlns:a16="http://schemas.microsoft.com/office/drawing/2014/main" id="{D1412069-A81C-4E32-A67E-702207FDA3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3" y="321"/>
                <a:ext cx="113" cy="297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08" name="AutoShape 152">
                <a:extLst>
                  <a:ext uri="{FF2B5EF4-FFF2-40B4-BE49-F238E27FC236}">
                    <a16:creationId xmlns:a16="http://schemas.microsoft.com/office/drawing/2014/main" id="{C1347644-6491-4FBC-8A8E-8028A3E53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553" y="210"/>
                <a:ext cx="113" cy="111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9609" name="Group 153">
              <a:extLst>
                <a:ext uri="{FF2B5EF4-FFF2-40B4-BE49-F238E27FC236}">
                  <a16:creationId xmlns:a16="http://schemas.microsoft.com/office/drawing/2014/main" id="{C7D5A328-2A15-4902-8675-D12C0A8050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3" y="210"/>
              <a:ext cx="113" cy="408"/>
              <a:chOff x="2553" y="210"/>
              <a:chExt cx="113" cy="408"/>
            </a:xfrm>
          </p:grpSpPr>
          <p:sp>
            <p:nvSpPr>
              <p:cNvPr id="19610" name="Rectangle 154">
                <a:extLst>
                  <a:ext uri="{FF2B5EF4-FFF2-40B4-BE49-F238E27FC236}">
                    <a16:creationId xmlns:a16="http://schemas.microsoft.com/office/drawing/2014/main" id="{1CDD994F-B0CE-4825-A0C3-B2025D22D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3" y="321"/>
                <a:ext cx="113" cy="29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1" name="AutoShape 155">
                <a:extLst>
                  <a:ext uri="{FF2B5EF4-FFF2-40B4-BE49-F238E27FC236}">
                    <a16:creationId xmlns:a16="http://schemas.microsoft.com/office/drawing/2014/main" id="{85DFCBE2-8350-465F-8029-2654F3014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553" y="210"/>
                <a:ext cx="113" cy="111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3803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9612" name="Text Box 156">
            <a:extLst>
              <a:ext uri="{FF2B5EF4-FFF2-40B4-BE49-F238E27FC236}">
                <a16:creationId xmlns:a16="http://schemas.microsoft.com/office/drawing/2014/main" id="{A6474816-7ADB-4434-A533-A6956C246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1200" y="5157788"/>
            <a:ext cx="847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外付けＨＤＤ</a:t>
            </a:r>
          </a:p>
        </p:txBody>
      </p:sp>
      <p:grpSp>
        <p:nvGrpSpPr>
          <p:cNvPr id="19613" name="Group 157">
            <a:extLst>
              <a:ext uri="{FF2B5EF4-FFF2-40B4-BE49-F238E27FC236}">
                <a16:creationId xmlns:a16="http://schemas.microsoft.com/office/drawing/2014/main" id="{1F708C61-31DE-495F-A2DB-7DD08CA9D141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5445125"/>
            <a:ext cx="720725" cy="323850"/>
            <a:chOff x="3233" y="391"/>
            <a:chExt cx="454" cy="204"/>
          </a:xfrm>
        </p:grpSpPr>
        <p:sp>
          <p:nvSpPr>
            <p:cNvPr id="19614" name="Freeform 158">
              <a:extLst>
                <a:ext uri="{FF2B5EF4-FFF2-40B4-BE49-F238E27FC236}">
                  <a16:creationId xmlns:a16="http://schemas.microsoft.com/office/drawing/2014/main" id="{63876B10-646D-4B1B-8A59-1A0558E15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3" y="391"/>
              <a:ext cx="454" cy="204"/>
            </a:xfrm>
            <a:custGeom>
              <a:avLst/>
              <a:gdLst>
                <a:gd name="T0" fmla="*/ 23 w 454"/>
                <a:gd name="T1" fmla="*/ 0 h 204"/>
                <a:gd name="T2" fmla="*/ 431 w 454"/>
                <a:gd name="T3" fmla="*/ 0 h 204"/>
                <a:gd name="T4" fmla="*/ 454 w 454"/>
                <a:gd name="T5" fmla="*/ 113 h 204"/>
                <a:gd name="T6" fmla="*/ 454 w 454"/>
                <a:gd name="T7" fmla="*/ 204 h 204"/>
                <a:gd name="T8" fmla="*/ 0 w 454"/>
                <a:gd name="T9" fmla="*/ 204 h 204"/>
                <a:gd name="T10" fmla="*/ 0 w 454"/>
                <a:gd name="T11" fmla="*/ 113 h 204"/>
                <a:gd name="T12" fmla="*/ 23 w 454"/>
                <a:gd name="T1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204">
                  <a:moveTo>
                    <a:pt x="23" y="0"/>
                  </a:moveTo>
                  <a:lnTo>
                    <a:pt x="431" y="0"/>
                  </a:lnTo>
                  <a:lnTo>
                    <a:pt x="454" y="113"/>
                  </a:lnTo>
                  <a:lnTo>
                    <a:pt x="454" y="204"/>
                  </a:lnTo>
                  <a:lnTo>
                    <a:pt x="0" y="204"/>
                  </a:lnTo>
                  <a:lnTo>
                    <a:pt x="0" y="1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9615" name="Group 159">
              <a:extLst>
                <a:ext uri="{FF2B5EF4-FFF2-40B4-BE49-F238E27FC236}">
                  <a16:creationId xmlns:a16="http://schemas.microsoft.com/office/drawing/2014/main" id="{437774CD-3AA5-490F-A243-64E5663947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3" y="391"/>
              <a:ext cx="454" cy="203"/>
              <a:chOff x="3233" y="391"/>
              <a:chExt cx="454" cy="203"/>
            </a:xfrm>
          </p:grpSpPr>
          <p:sp>
            <p:nvSpPr>
              <p:cNvPr id="19616" name="Rectangle 160">
                <a:extLst>
                  <a:ext uri="{FF2B5EF4-FFF2-40B4-BE49-F238E27FC236}">
                    <a16:creationId xmlns:a16="http://schemas.microsoft.com/office/drawing/2014/main" id="{02B48661-439B-46A0-AFEA-A2C9A776E9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3" y="502"/>
                <a:ext cx="454" cy="9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17" name="AutoShape 161">
                <a:extLst>
                  <a:ext uri="{FF2B5EF4-FFF2-40B4-BE49-F238E27FC236}">
                    <a16:creationId xmlns:a16="http://schemas.microsoft.com/office/drawing/2014/main" id="{22722A5D-AF5D-4344-9133-7B91BE534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233" y="391"/>
                <a:ext cx="454" cy="111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3803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9618" name="Text Box 162">
            <a:extLst>
              <a:ext uri="{FF2B5EF4-FFF2-40B4-BE49-F238E27FC236}">
                <a16:creationId xmlns:a16="http://schemas.microsoft.com/office/drawing/2014/main" id="{951C017A-4C1A-44F3-BF97-3407173BA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2388" y="5300663"/>
            <a:ext cx="847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外付けＨＤＤ</a:t>
            </a:r>
          </a:p>
        </p:txBody>
      </p:sp>
      <p:grpSp>
        <p:nvGrpSpPr>
          <p:cNvPr id="19630" name="Group 174">
            <a:extLst>
              <a:ext uri="{FF2B5EF4-FFF2-40B4-BE49-F238E27FC236}">
                <a16:creationId xmlns:a16="http://schemas.microsoft.com/office/drawing/2014/main" id="{FA51814E-4165-49FF-8F1B-C6EAED10393F}"/>
              </a:ext>
            </a:extLst>
          </p:cNvPr>
          <p:cNvGrpSpPr>
            <a:grpSpLocks/>
          </p:cNvGrpSpPr>
          <p:nvPr/>
        </p:nvGrpSpPr>
        <p:grpSpPr bwMode="auto">
          <a:xfrm>
            <a:off x="8266113" y="1412875"/>
            <a:ext cx="538162" cy="647700"/>
            <a:chOff x="5207" y="890"/>
            <a:chExt cx="339" cy="408"/>
          </a:xfrm>
        </p:grpSpPr>
        <p:grpSp>
          <p:nvGrpSpPr>
            <p:cNvPr id="19619" name="Group 163">
              <a:extLst>
                <a:ext uri="{FF2B5EF4-FFF2-40B4-BE49-F238E27FC236}">
                  <a16:creationId xmlns:a16="http://schemas.microsoft.com/office/drawing/2014/main" id="{1CE50967-F968-4BE6-8DC5-6C907D0395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33" y="890"/>
              <a:ext cx="113" cy="408"/>
              <a:chOff x="2553" y="210"/>
              <a:chExt cx="113" cy="408"/>
            </a:xfrm>
          </p:grpSpPr>
          <p:grpSp>
            <p:nvGrpSpPr>
              <p:cNvPr id="19620" name="Group 164">
                <a:extLst>
                  <a:ext uri="{FF2B5EF4-FFF2-40B4-BE49-F238E27FC236}">
                    <a16:creationId xmlns:a16="http://schemas.microsoft.com/office/drawing/2014/main" id="{F0762B00-3DBC-4048-9A34-19F28E3240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53" y="210"/>
                <a:ext cx="113" cy="408"/>
                <a:chOff x="2553" y="210"/>
                <a:chExt cx="113" cy="408"/>
              </a:xfrm>
            </p:grpSpPr>
            <p:sp>
              <p:nvSpPr>
                <p:cNvPr id="19621" name="Rectangle 165">
                  <a:extLst>
                    <a:ext uri="{FF2B5EF4-FFF2-40B4-BE49-F238E27FC236}">
                      <a16:creationId xmlns:a16="http://schemas.microsoft.com/office/drawing/2014/main" id="{CF44AB8C-B24A-46A1-82A3-363A9BF7DD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53" y="321"/>
                  <a:ext cx="113" cy="297"/>
                </a:xfrm>
                <a:prstGeom prst="rect">
                  <a:avLst/>
                </a:pr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22" name="AutoShape 166">
                  <a:extLst>
                    <a:ext uri="{FF2B5EF4-FFF2-40B4-BE49-F238E27FC236}">
                      <a16:creationId xmlns:a16="http://schemas.microsoft.com/office/drawing/2014/main" id="{E3635E21-AA8A-49CA-ABB0-E3B59562E4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553" y="210"/>
                  <a:ext cx="113" cy="111"/>
                </a:xfrm>
                <a:custGeom>
                  <a:avLst/>
                  <a:gdLst>
                    <a:gd name="G0" fmla="+- 1047 0 0"/>
                    <a:gd name="G1" fmla="+- 21600 0 1047"/>
                    <a:gd name="G2" fmla="*/ 1047 1 2"/>
                    <a:gd name="G3" fmla="+- 21600 0 G2"/>
                    <a:gd name="G4" fmla="+/ 1047 21600 2"/>
                    <a:gd name="G5" fmla="+/ G1 0 2"/>
                    <a:gd name="G6" fmla="*/ 21600 21600 1047"/>
                    <a:gd name="G7" fmla="*/ G6 1 2"/>
                    <a:gd name="G8" fmla="+- 21600 0 G7"/>
                    <a:gd name="G9" fmla="*/ 21600 1 2"/>
                    <a:gd name="G10" fmla="+- 1047 0 G9"/>
                    <a:gd name="G11" fmla="?: G10 G8 0"/>
                    <a:gd name="G12" fmla="?: G10 G7 21600"/>
                    <a:gd name="T0" fmla="*/ 21076 w 21600"/>
                    <a:gd name="T1" fmla="*/ 10800 h 21600"/>
                    <a:gd name="T2" fmla="*/ 10800 w 21600"/>
                    <a:gd name="T3" fmla="*/ 21600 h 21600"/>
                    <a:gd name="T4" fmla="*/ 524 w 21600"/>
                    <a:gd name="T5" fmla="*/ 10800 h 21600"/>
                    <a:gd name="T6" fmla="*/ 10800 w 21600"/>
                    <a:gd name="T7" fmla="*/ 0 h 21600"/>
                    <a:gd name="T8" fmla="*/ 2324 w 21600"/>
                    <a:gd name="T9" fmla="*/ 2324 h 21600"/>
                    <a:gd name="T10" fmla="*/ 19276 w 21600"/>
                    <a:gd name="T11" fmla="*/ 1927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047" y="21600"/>
                      </a:lnTo>
                      <a:lnTo>
                        <a:pt x="205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623" name="Group 167">
                <a:extLst>
                  <a:ext uri="{FF2B5EF4-FFF2-40B4-BE49-F238E27FC236}">
                    <a16:creationId xmlns:a16="http://schemas.microsoft.com/office/drawing/2014/main" id="{2BC730BC-5E63-4DE2-B925-509242FCBC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53" y="210"/>
                <a:ext cx="113" cy="408"/>
                <a:chOff x="2553" y="210"/>
                <a:chExt cx="113" cy="408"/>
              </a:xfrm>
            </p:grpSpPr>
            <p:sp>
              <p:nvSpPr>
                <p:cNvPr id="19624" name="Rectangle 168">
                  <a:extLst>
                    <a:ext uri="{FF2B5EF4-FFF2-40B4-BE49-F238E27FC236}">
                      <a16:creationId xmlns:a16="http://schemas.microsoft.com/office/drawing/2014/main" id="{FD060F24-EAB1-45D2-B973-8187776577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53" y="321"/>
                  <a:ext cx="113" cy="297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25" name="AutoShape 169">
                  <a:extLst>
                    <a:ext uri="{FF2B5EF4-FFF2-40B4-BE49-F238E27FC236}">
                      <a16:creationId xmlns:a16="http://schemas.microsoft.com/office/drawing/2014/main" id="{FD225663-88C1-4E5F-BE7B-2070B0BF12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553" y="210"/>
                  <a:ext cx="113" cy="111"/>
                </a:xfrm>
                <a:custGeom>
                  <a:avLst/>
                  <a:gdLst>
                    <a:gd name="G0" fmla="+- 1047 0 0"/>
                    <a:gd name="G1" fmla="+- 21600 0 1047"/>
                    <a:gd name="G2" fmla="*/ 1047 1 2"/>
                    <a:gd name="G3" fmla="+- 21600 0 G2"/>
                    <a:gd name="G4" fmla="+/ 1047 21600 2"/>
                    <a:gd name="G5" fmla="+/ G1 0 2"/>
                    <a:gd name="G6" fmla="*/ 21600 21600 1047"/>
                    <a:gd name="G7" fmla="*/ G6 1 2"/>
                    <a:gd name="G8" fmla="+- 21600 0 G7"/>
                    <a:gd name="G9" fmla="*/ 21600 1 2"/>
                    <a:gd name="G10" fmla="+- 1047 0 G9"/>
                    <a:gd name="G11" fmla="?: G10 G8 0"/>
                    <a:gd name="G12" fmla="?: G10 G7 21600"/>
                    <a:gd name="T0" fmla="*/ 21076 w 21600"/>
                    <a:gd name="T1" fmla="*/ 10800 h 21600"/>
                    <a:gd name="T2" fmla="*/ 10800 w 21600"/>
                    <a:gd name="T3" fmla="*/ 21600 h 21600"/>
                    <a:gd name="T4" fmla="*/ 524 w 21600"/>
                    <a:gd name="T5" fmla="*/ 10800 h 21600"/>
                    <a:gd name="T6" fmla="*/ 10800 w 21600"/>
                    <a:gd name="T7" fmla="*/ 0 h 21600"/>
                    <a:gd name="T8" fmla="*/ 2324 w 21600"/>
                    <a:gd name="T9" fmla="*/ 2324 h 21600"/>
                    <a:gd name="T10" fmla="*/ 19276 w 21600"/>
                    <a:gd name="T11" fmla="*/ 19276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047" y="21600"/>
                      </a:lnTo>
                      <a:lnTo>
                        <a:pt x="20553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tx2">
                        <a:gamma/>
                        <a:tint val="3803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628" name="AutoShape 172">
              <a:extLst>
                <a:ext uri="{FF2B5EF4-FFF2-40B4-BE49-F238E27FC236}">
                  <a16:creationId xmlns:a16="http://schemas.microsoft.com/office/drawing/2014/main" id="{94E1981C-8BF9-4CE2-9529-151062CF12E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5207" y="890"/>
              <a:ext cx="136" cy="181"/>
            </a:xfrm>
            <a:prstGeom prst="lightningBol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9" name="AutoShape 173">
              <a:extLst>
                <a:ext uri="{FF2B5EF4-FFF2-40B4-BE49-F238E27FC236}">
                  <a16:creationId xmlns:a16="http://schemas.microsoft.com/office/drawing/2014/main" id="{6ABD6469-A688-49B7-866F-510F7319F2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300000">
              <a:off x="5230" y="1094"/>
              <a:ext cx="136" cy="181"/>
            </a:xfrm>
            <a:prstGeom prst="lightningBol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9631" name="Text Box 175">
            <a:extLst>
              <a:ext uri="{FF2B5EF4-FFF2-40B4-BE49-F238E27FC236}">
                <a16:creationId xmlns:a16="http://schemas.microsoft.com/office/drawing/2014/main" id="{374487C7-9125-4F79-A9B1-B2943EE128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4538" y="1268413"/>
            <a:ext cx="720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無線ＬＡＮ</a:t>
            </a:r>
          </a:p>
        </p:txBody>
      </p:sp>
      <p:sp>
        <p:nvSpPr>
          <p:cNvPr id="19633" name="Rectangle 177">
            <a:extLst>
              <a:ext uri="{FF2B5EF4-FFF2-40B4-BE49-F238E27FC236}">
                <a16:creationId xmlns:a16="http://schemas.microsoft.com/office/drawing/2014/main" id="{EEAB5367-5C6A-4643-AA36-774A3048B3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システム構成図作成用素材２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02" name="Text Box 74">
            <a:extLst>
              <a:ext uri="{FF2B5EF4-FFF2-40B4-BE49-F238E27FC236}">
                <a16:creationId xmlns:a16="http://schemas.microsoft.com/office/drawing/2014/main" id="{F3D39131-EF08-4659-8BDF-DA97F8F469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0475" y="1358900"/>
            <a:ext cx="1101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ディスクドライブ</a:t>
            </a:r>
          </a:p>
        </p:txBody>
      </p:sp>
      <p:grpSp>
        <p:nvGrpSpPr>
          <p:cNvPr id="22615" name="Group 87">
            <a:extLst>
              <a:ext uri="{FF2B5EF4-FFF2-40B4-BE49-F238E27FC236}">
                <a16:creationId xmlns:a16="http://schemas.microsoft.com/office/drawing/2014/main" id="{30213DC9-2A4A-4A25-A409-AE62A527C607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3465513"/>
            <a:ext cx="647700" cy="468312"/>
            <a:chOff x="3438" y="3906"/>
            <a:chExt cx="408" cy="295"/>
          </a:xfrm>
        </p:grpSpPr>
        <p:sp>
          <p:nvSpPr>
            <p:cNvPr id="22616" name="AutoShape 88">
              <a:extLst>
                <a:ext uri="{FF2B5EF4-FFF2-40B4-BE49-F238E27FC236}">
                  <a16:creationId xmlns:a16="http://schemas.microsoft.com/office/drawing/2014/main" id="{F602EC3A-B443-43ED-B686-5F0E74CFAB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3906"/>
              <a:ext cx="408" cy="295"/>
            </a:xfrm>
            <a:prstGeom prst="can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17" name="AutoShape 89">
              <a:extLst>
                <a:ext uri="{FF2B5EF4-FFF2-40B4-BE49-F238E27FC236}">
                  <a16:creationId xmlns:a16="http://schemas.microsoft.com/office/drawing/2014/main" id="{9749EDF7-B379-4A7D-9755-1A11358E8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3906"/>
              <a:ext cx="408" cy="295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99CCFF"/>
                </a:gs>
                <a:gs pos="50000">
                  <a:srgbClr val="99CCFF">
                    <a:gamma/>
                    <a:tint val="40000"/>
                    <a:invGamma/>
                  </a:srgbClr>
                </a:gs>
                <a:gs pos="100000">
                  <a:srgbClr val="99CC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618" name="Group 90">
            <a:extLst>
              <a:ext uri="{FF2B5EF4-FFF2-40B4-BE49-F238E27FC236}">
                <a16:creationId xmlns:a16="http://schemas.microsoft.com/office/drawing/2014/main" id="{88079965-C100-462E-9BBA-337B003D5204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3465513"/>
            <a:ext cx="647700" cy="468312"/>
            <a:chOff x="3891" y="3907"/>
            <a:chExt cx="408" cy="295"/>
          </a:xfrm>
        </p:grpSpPr>
        <p:sp>
          <p:nvSpPr>
            <p:cNvPr id="22619" name="AutoShape 91">
              <a:extLst>
                <a:ext uri="{FF2B5EF4-FFF2-40B4-BE49-F238E27FC236}">
                  <a16:creationId xmlns:a16="http://schemas.microsoft.com/office/drawing/2014/main" id="{AD6A767A-E483-4B67-BB59-062A7D8B3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907"/>
              <a:ext cx="408" cy="295"/>
            </a:xfrm>
            <a:prstGeom prst="can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20" name="AutoShape 92">
              <a:extLst>
                <a:ext uri="{FF2B5EF4-FFF2-40B4-BE49-F238E27FC236}">
                  <a16:creationId xmlns:a16="http://schemas.microsoft.com/office/drawing/2014/main" id="{3D009852-3EF9-49F6-B281-A299502390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3907"/>
              <a:ext cx="408" cy="295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FF7C80"/>
                </a:gs>
                <a:gs pos="50000">
                  <a:srgbClr val="FF7C80">
                    <a:gamma/>
                    <a:tint val="40000"/>
                    <a:invGamma/>
                  </a:srgbClr>
                </a:gs>
                <a:gs pos="100000">
                  <a:srgbClr val="FF7C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621" name="Group 93">
            <a:extLst>
              <a:ext uri="{FF2B5EF4-FFF2-40B4-BE49-F238E27FC236}">
                <a16:creationId xmlns:a16="http://schemas.microsoft.com/office/drawing/2014/main" id="{14443591-BB8B-4C2A-9A4E-E5017D716C60}"/>
              </a:ext>
            </a:extLst>
          </p:cNvPr>
          <p:cNvGrpSpPr>
            <a:grpSpLocks/>
          </p:cNvGrpSpPr>
          <p:nvPr/>
        </p:nvGrpSpPr>
        <p:grpSpPr bwMode="auto">
          <a:xfrm>
            <a:off x="4594225" y="3463925"/>
            <a:ext cx="647700" cy="468313"/>
            <a:chOff x="4345" y="3906"/>
            <a:chExt cx="408" cy="295"/>
          </a:xfrm>
        </p:grpSpPr>
        <p:sp>
          <p:nvSpPr>
            <p:cNvPr id="22622" name="AutoShape 94">
              <a:extLst>
                <a:ext uri="{FF2B5EF4-FFF2-40B4-BE49-F238E27FC236}">
                  <a16:creationId xmlns:a16="http://schemas.microsoft.com/office/drawing/2014/main" id="{EC478F76-BB6D-47A4-8709-DD272D1FB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" y="3906"/>
              <a:ext cx="408" cy="295"/>
            </a:xfrm>
            <a:prstGeom prst="can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23" name="AutoShape 95">
              <a:extLst>
                <a:ext uri="{FF2B5EF4-FFF2-40B4-BE49-F238E27FC236}">
                  <a16:creationId xmlns:a16="http://schemas.microsoft.com/office/drawing/2014/main" id="{BED7BC55-879B-4AE8-8AAC-9DD2DD181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" y="3906"/>
              <a:ext cx="408" cy="295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CFF66"/>
                </a:gs>
                <a:gs pos="50000">
                  <a:srgbClr val="CCFF66">
                    <a:gamma/>
                    <a:tint val="40000"/>
                    <a:invGamma/>
                  </a:srgbClr>
                </a:gs>
                <a:gs pos="100000">
                  <a:srgbClr val="CCFF6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624" name="Group 96">
            <a:extLst>
              <a:ext uri="{FF2B5EF4-FFF2-40B4-BE49-F238E27FC236}">
                <a16:creationId xmlns:a16="http://schemas.microsoft.com/office/drawing/2014/main" id="{8738061D-C0C9-4300-9A58-85B8AA326549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3465513"/>
            <a:ext cx="647700" cy="468312"/>
            <a:chOff x="4798" y="3907"/>
            <a:chExt cx="408" cy="295"/>
          </a:xfrm>
        </p:grpSpPr>
        <p:sp>
          <p:nvSpPr>
            <p:cNvPr id="22625" name="AutoShape 97">
              <a:extLst>
                <a:ext uri="{FF2B5EF4-FFF2-40B4-BE49-F238E27FC236}">
                  <a16:creationId xmlns:a16="http://schemas.microsoft.com/office/drawing/2014/main" id="{2A28CD53-26AF-4FED-B792-29B60DC93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8" y="3907"/>
              <a:ext cx="408" cy="295"/>
            </a:xfrm>
            <a:prstGeom prst="can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26" name="AutoShape 98">
              <a:extLst>
                <a:ext uri="{FF2B5EF4-FFF2-40B4-BE49-F238E27FC236}">
                  <a16:creationId xmlns:a16="http://schemas.microsoft.com/office/drawing/2014/main" id="{380136F1-79B8-4AE6-8E29-ECC832C29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8" y="3907"/>
              <a:ext cx="408" cy="295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FF9933"/>
                </a:gs>
                <a:gs pos="50000">
                  <a:srgbClr val="FF9933">
                    <a:gamma/>
                    <a:tint val="40000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627" name="Group 99">
            <a:extLst>
              <a:ext uri="{FF2B5EF4-FFF2-40B4-BE49-F238E27FC236}">
                <a16:creationId xmlns:a16="http://schemas.microsoft.com/office/drawing/2014/main" id="{91BCC9DD-A65A-4439-B927-655F4ADFFD9E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3465513"/>
            <a:ext cx="647700" cy="468312"/>
            <a:chOff x="5252" y="3907"/>
            <a:chExt cx="408" cy="295"/>
          </a:xfrm>
        </p:grpSpPr>
        <p:sp>
          <p:nvSpPr>
            <p:cNvPr id="22628" name="AutoShape 100">
              <a:extLst>
                <a:ext uri="{FF2B5EF4-FFF2-40B4-BE49-F238E27FC236}">
                  <a16:creationId xmlns:a16="http://schemas.microsoft.com/office/drawing/2014/main" id="{62A663F3-2612-4ABB-8798-B1825FFF4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3907"/>
              <a:ext cx="408" cy="295"/>
            </a:xfrm>
            <a:prstGeom prst="can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29" name="AutoShape 101">
              <a:extLst>
                <a:ext uri="{FF2B5EF4-FFF2-40B4-BE49-F238E27FC236}">
                  <a16:creationId xmlns:a16="http://schemas.microsoft.com/office/drawing/2014/main" id="{DC5166B4-134C-40AE-AC79-3CFEEE8807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3907"/>
              <a:ext cx="408" cy="295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CC99FF"/>
                </a:gs>
                <a:gs pos="50000">
                  <a:srgbClr val="CC99FF">
                    <a:gamma/>
                    <a:tint val="40000"/>
                    <a:invGamma/>
                  </a:srgbClr>
                </a:gs>
                <a:gs pos="100000">
                  <a:srgbClr val="CC99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2648" name="Text Box 120">
            <a:extLst>
              <a:ext uri="{FF2B5EF4-FFF2-40B4-BE49-F238E27FC236}">
                <a16:creationId xmlns:a16="http://schemas.microsoft.com/office/drawing/2014/main" id="{5CEED104-180B-4F79-B467-CD7E26FD39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5825" y="3286125"/>
            <a:ext cx="593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ﾃﾞｰﾀﾍﾞｰｽ</a:t>
            </a:r>
          </a:p>
        </p:txBody>
      </p:sp>
      <p:sp>
        <p:nvSpPr>
          <p:cNvPr id="22649" name="Text Box 121">
            <a:extLst>
              <a:ext uri="{FF2B5EF4-FFF2-40B4-BE49-F238E27FC236}">
                <a16:creationId xmlns:a16="http://schemas.microsoft.com/office/drawing/2014/main" id="{6C132B66-BD43-4273-8207-E3D36A9F28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5900" y="3284538"/>
            <a:ext cx="593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ﾃﾞｰﾀﾍﾞｰｽ</a:t>
            </a:r>
          </a:p>
        </p:txBody>
      </p:sp>
      <p:sp>
        <p:nvSpPr>
          <p:cNvPr id="22650" name="Text Box 122">
            <a:extLst>
              <a:ext uri="{FF2B5EF4-FFF2-40B4-BE49-F238E27FC236}">
                <a16:creationId xmlns:a16="http://schemas.microsoft.com/office/drawing/2014/main" id="{8FD9A234-E9D7-4AF5-BAEB-FA6ECEDF7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0738" y="3284538"/>
            <a:ext cx="593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ﾃﾞｰﾀﾍﾞｰｽ</a:t>
            </a:r>
          </a:p>
        </p:txBody>
      </p:sp>
      <p:sp>
        <p:nvSpPr>
          <p:cNvPr id="22651" name="Text Box 123">
            <a:extLst>
              <a:ext uri="{FF2B5EF4-FFF2-40B4-BE49-F238E27FC236}">
                <a16:creationId xmlns:a16="http://schemas.microsoft.com/office/drawing/2014/main" id="{BAD65B65-D9EC-4381-86BA-BBB4E4B2D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0813" y="3284538"/>
            <a:ext cx="593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ﾃﾞｰﾀﾍﾞｰｽ</a:t>
            </a:r>
          </a:p>
        </p:txBody>
      </p:sp>
      <p:sp>
        <p:nvSpPr>
          <p:cNvPr id="22652" name="Text Box 124">
            <a:extLst>
              <a:ext uri="{FF2B5EF4-FFF2-40B4-BE49-F238E27FC236}">
                <a16:creationId xmlns:a16="http://schemas.microsoft.com/office/drawing/2014/main" id="{7269FB94-B6BA-4628-9BD7-56890F529B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5500" y="3284538"/>
            <a:ext cx="593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ﾃﾞｰﾀﾍﾞｰｽ</a:t>
            </a:r>
          </a:p>
        </p:txBody>
      </p:sp>
      <p:grpSp>
        <p:nvGrpSpPr>
          <p:cNvPr id="22795" name="Group 267">
            <a:extLst>
              <a:ext uri="{FF2B5EF4-FFF2-40B4-BE49-F238E27FC236}">
                <a16:creationId xmlns:a16="http://schemas.microsoft.com/office/drawing/2014/main" id="{70CB6D12-B29B-413C-8F12-AE631AB395AA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1557338"/>
            <a:ext cx="720725" cy="396875"/>
            <a:chOff x="4050" y="414"/>
            <a:chExt cx="454" cy="250"/>
          </a:xfrm>
        </p:grpSpPr>
        <p:grpSp>
          <p:nvGrpSpPr>
            <p:cNvPr id="22796" name="Group 268">
              <a:extLst>
                <a:ext uri="{FF2B5EF4-FFF2-40B4-BE49-F238E27FC236}">
                  <a16:creationId xmlns:a16="http://schemas.microsoft.com/office/drawing/2014/main" id="{53AA5C07-F2BE-48E9-8ADD-7AD57918E0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0" y="414"/>
              <a:ext cx="454" cy="250"/>
              <a:chOff x="4050" y="414"/>
              <a:chExt cx="454" cy="250"/>
            </a:xfrm>
          </p:grpSpPr>
          <p:sp>
            <p:nvSpPr>
              <p:cNvPr id="22797" name="AutoShape 269">
                <a:extLst>
                  <a:ext uri="{FF2B5EF4-FFF2-40B4-BE49-F238E27FC236}">
                    <a16:creationId xmlns:a16="http://schemas.microsoft.com/office/drawing/2014/main" id="{E54ABBEF-4AD4-4F6A-B338-78F25DD687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118" y="482"/>
                <a:ext cx="317" cy="182"/>
              </a:xfrm>
              <a:custGeom>
                <a:avLst/>
                <a:gdLst>
                  <a:gd name="G0" fmla="+- 2964 0 0"/>
                  <a:gd name="G1" fmla="+- 11753409 0 0"/>
                  <a:gd name="G2" fmla="+- 0 0 11753409"/>
                  <a:gd name="T0" fmla="*/ 0 256 1"/>
                  <a:gd name="T1" fmla="*/ 180 256 1"/>
                  <a:gd name="G3" fmla="+- 11753409 T0 T1"/>
                  <a:gd name="T2" fmla="*/ 0 256 1"/>
                  <a:gd name="T3" fmla="*/ 90 256 1"/>
                  <a:gd name="G4" fmla="+- 11753409 T2 T3"/>
                  <a:gd name="G5" fmla="*/ G4 2 1"/>
                  <a:gd name="T4" fmla="*/ 90 256 1"/>
                  <a:gd name="T5" fmla="*/ 0 256 1"/>
                  <a:gd name="G6" fmla="+- 11753409 T4 T5"/>
                  <a:gd name="G7" fmla="*/ G6 2 1"/>
                  <a:gd name="G8" fmla="abs 1175340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964"/>
                  <a:gd name="G18" fmla="*/ 2964 1 2"/>
                  <a:gd name="G19" fmla="+- G18 5400 0"/>
                  <a:gd name="G20" fmla="cos G19 11753409"/>
                  <a:gd name="G21" fmla="sin G19 11753409"/>
                  <a:gd name="G22" fmla="+- G20 10800 0"/>
                  <a:gd name="G23" fmla="+- G21 10800 0"/>
                  <a:gd name="G24" fmla="+- 10800 0 G20"/>
                  <a:gd name="G25" fmla="+- 2964 10800 0"/>
                  <a:gd name="G26" fmla="?: G9 G17 G25"/>
                  <a:gd name="G27" fmla="?: G9 0 21600"/>
                  <a:gd name="G28" fmla="cos 10800 11753409"/>
                  <a:gd name="G29" fmla="sin 10800 11753409"/>
                  <a:gd name="G30" fmla="sin 2964 1175340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53409 G34 0"/>
                  <a:gd name="G36" fmla="?: G6 G35 G31"/>
                  <a:gd name="G37" fmla="+- 21600 0 G36"/>
                  <a:gd name="G38" fmla="?: G4 0 G33"/>
                  <a:gd name="G39" fmla="?: 1175340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918 w 21600"/>
                  <a:gd name="T15" fmla="*/ 10878 h 21600"/>
                  <a:gd name="T16" fmla="*/ 10800 w 21600"/>
                  <a:gd name="T17" fmla="*/ 7836 h 21600"/>
                  <a:gd name="T18" fmla="*/ 17682 w 21600"/>
                  <a:gd name="T19" fmla="*/ 1087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836" y="10833"/>
                    </a:moveTo>
                    <a:cubicBezTo>
                      <a:pt x="7836" y="10822"/>
                      <a:pt x="7836" y="10811"/>
                      <a:pt x="7836" y="10800"/>
                    </a:cubicBezTo>
                    <a:cubicBezTo>
                      <a:pt x="7836" y="9163"/>
                      <a:pt x="9163" y="7836"/>
                      <a:pt x="10800" y="7836"/>
                    </a:cubicBezTo>
                    <a:cubicBezTo>
                      <a:pt x="12436" y="7836"/>
                      <a:pt x="13764" y="9163"/>
                      <a:pt x="13764" y="10800"/>
                    </a:cubicBezTo>
                    <a:cubicBezTo>
                      <a:pt x="13764" y="10811"/>
                      <a:pt x="13763" y="10822"/>
                      <a:pt x="13763" y="10833"/>
                    </a:cubicBezTo>
                    <a:lnTo>
                      <a:pt x="21599" y="10923"/>
                    </a:lnTo>
                    <a:cubicBezTo>
                      <a:pt x="21599" y="10882"/>
                      <a:pt x="21600" y="10841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41"/>
                      <a:pt x="0" y="10882"/>
                      <a:pt x="0" y="10923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798" name="Freeform 270">
                <a:extLst>
                  <a:ext uri="{FF2B5EF4-FFF2-40B4-BE49-F238E27FC236}">
                    <a16:creationId xmlns:a16="http://schemas.microsoft.com/office/drawing/2014/main" id="{17DDC6D8-6904-47E9-BC8F-0E5955D84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0" y="414"/>
                <a:ext cx="454" cy="204"/>
              </a:xfrm>
              <a:custGeom>
                <a:avLst/>
                <a:gdLst>
                  <a:gd name="T0" fmla="*/ 23 w 454"/>
                  <a:gd name="T1" fmla="*/ 0 h 204"/>
                  <a:gd name="T2" fmla="*/ 431 w 454"/>
                  <a:gd name="T3" fmla="*/ 0 h 204"/>
                  <a:gd name="T4" fmla="*/ 454 w 454"/>
                  <a:gd name="T5" fmla="*/ 113 h 204"/>
                  <a:gd name="T6" fmla="*/ 454 w 454"/>
                  <a:gd name="T7" fmla="*/ 204 h 204"/>
                  <a:gd name="T8" fmla="*/ 0 w 454"/>
                  <a:gd name="T9" fmla="*/ 204 h 204"/>
                  <a:gd name="T10" fmla="*/ 0 w 454"/>
                  <a:gd name="T11" fmla="*/ 113 h 204"/>
                  <a:gd name="T12" fmla="*/ 23 w 454"/>
                  <a:gd name="T13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4" h="204">
                    <a:moveTo>
                      <a:pt x="23" y="0"/>
                    </a:moveTo>
                    <a:lnTo>
                      <a:pt x="431" y="0"/>
                    </a:lnTo>
                    <a:lnTo>
                      <a:pt x="454" y="113"/>
                    </a:lnTo>
                    <a:lnTo>
                      <a:pt x="454" y="204"/>
                    </a:lnTo>
                    <a:lnTo>
                      <a:pt x="0" y="204"/>
                    </a:lnTo>
                    <a:lnTo>
                      <a:pt x="0" y="11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2799" name="Group 271">
              <a:extLst>
                <a:ext uri="{FF2B5EF4-FFF2-40B4-BE49-F238E27FC236}">
                  <a16:creationId xmlns:a16="http://schemas.microsoft.com/office/drawing/2014/main" id="{E0F36B10-E0B5-415B-A322-B278BF7C1C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0" y="414"/>
              <a:ext cx="454" cy="250"/>
              <a:chOff x="4050" y="414"/>
              <a:chExt cx="454" cy="250"/>
            </a:xfrm>
          </p:grpSpPr>
          <p:sp>
            <p:nvSpPr>
              <p:cNvPr id="22800" name="Rectangle 272">
                <a:extLst>
                  <a:ext uri="{FF2B5EF4-FFF2-40B4-BE49-F238E27FC236}">
                    <a16:creationId xmlns:a16="http://schemas.microsoft.com/office/drawing/2014/main" id="{8EF69B2F-AB34-49A8-A2CC-63017547D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0" y="525"/>
                <a:ext cx="454" cy="9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01" name="AutoShape 273">
                <a:extLst>
                  <a:ext uri="{FF2B5EF4-FFF2-40B4-BE49-F238E27FC236}">
                    <a16:creationId xmlns:a16="http://schemas.microsoft.com/office/drawing/2014/main" id="{CCB7E3BE-44D2-4B9E-AED9-267D0A4E8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050" y="414"/>
                <a:ext cx="454" cy="111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tint val="3803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02" name="AutoShape 274">
                <a:extLst>
                  <a:ext uri="{FF2B5EF4-FFF2-40B4-BE49-F238E27FC236}">
                    <a16:creationId xmlns:a16="http://schemas.microsoft.com/office/drawing/2014/main" id="{A9CA4571-86EE-4903-B1B3-B693B266EC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118" y="482"/>
                <a:ext cx="317" cy="182"/>
              </a:xfrm>
              <a:custGeom>
                <a:avLst/>
                <a:gdLst>
                  <a:gd name="G0" fmla="+- 2964 0 0"/>
                  <a:gd name="G1" fmla="+- 11753409 0 0"/>
                  <a:gd name="G2" fmla="+- 0 0 11753409"/>
                  <a:gd name="T0" fmla="*/ 0 256 1"/>
                  <a:gd name="T1" fmla="*/ 180 256 1"/>
                  <a:gd name="G3" fmla="+- 11753409 T0 T1"/>
                  <a:gd name="T2" fmla="*/ 0 256 1"/>
                  <a:gd name="T3" fmla="*/ 90 256 1"/>
                  <a:gd name="G4" fmla="+- 11753409 T2 T3"/>
                  <a:gd name="G5" fmla="*/ G4 2 1"/>
                  <a:gd name="T4" fmla="*/ 90 256 1"/>
                  <a:gd name="T5" fmla="*/ 0 256 1"/>
                  <a:gd name="G6" fmla="+- 11753409 T4 T5"/>
                  <a:gd name="G7" fmla="*/ G6 2 1"/>
                  <a:gd name="G8" fmla="abs 1175340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964"/>
                  <a:gd name="G18" fmla="*/ 2964 1 2"/>
                  <a:gd name="G19" fmla="+- G18 5400 0"/>
                  <a:gd name="G20" fmla="cos G19 11753409"/>
                  <a:gd name="G21" fmla="sin G19 11753409"/>
                  <a:gd name="G22" fmla="+- G20 10800 0"/>
                  <a:gd name="G23" fmla="+- G21 10800 0"/>
                  <a:gd name="G24" fmla="+- 10800 0 G20"/>
                  <a:gd name="G25" fmla="+- 2964 10800 0"/>
                  <a:gd name="G26" fmla="?: G9 G17 G25"/>
                  <a:gd name="G27" fmla="?: G9 0 21600"/>
                  <a:gd name="G28" fmla="cos 10800 11753409"/>
                  <a:gd name="G29" fmla="sin 10800 11753409"/>
                  <a:gd name="G30" fmla="sin 2964 1175340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53409 G34 0"/>
                  <a:gd name="G36" fmla="?: G6 G35 G31"/>
                  <a:gd name="G37" fmla="+- 21600 0 G36"/>
                  <a:gd name="G38" fmla="?: G4 0 G33"/>
                  <a:gd name="G39" fmla="?: 1175340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918 w 21600"/>
                  <a:gd name="T15" fmla="*/ 10878 h 21600"/>
                  <a:gd name="T16" fmla="*/ 10800 w 21600"/>
                  <a:gd name="T17" fmla="*/ 7836 h 21600"/>
                  <a:gd name="T18" fmla="*/ 17682 w 21600"/>
                  <a:gd name="T19" fmla="*/ 1087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836" y="10833"/>
                    </a:moveTo>
                    <a:cubicBezTo>
                      <a:pt x="7836" y="10822"/>
                      <a:pt x="7836" y="10811"/>
                      <a:pt x="7836" y="10800"/>
                    </a:cubicBezTo>
                    <a:cubicBezTo>
                      <a:pt x="7836" y="9163"/>
                      <a:pt x="9163" y="7836"/>
                      <a:pt x="10800" y="7836"/>
                    </a:cubicBezTo>
                    <a:cubicBezTo>
                      <a:pt x="12436" y="7836"/>
                      <a:pt x="13764" y="9163"/>
                      <a:pt x="13764" y="10800"/>
                    </a:cubicBezTo>
                    <a:cubicBezTo>
                      <a:pt x="13764" y="10811"/>
                      <a:pt x="13763" y="10822"/>
                      <a:pt x="13763" y="10833"/>
                    </a:cubicBezTo>
                    <a:lnTo>
                      <a:pt x="21599" y="10923"/>
                    </a:lnTo>
                    <a:cubicBezTo>
                      <a:pt x="21599" y="10882"/>
                      <a:pt x="21600" y="10841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41"/>
                      <a:pt x="0" y="10882"/>
                      <a:pt x="0" y="1092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2803" name="Group 275">
            <a:extLst>
              <a:ext uri="{FF2B5EF4-FFF2-40B4-BE49-F238E27FC236}">
                <a16:creationId xmlns:a16="http://schemas.microsoft.com/office/drawing/2014/main" id="{5934BEF2-42A2-4AA0-B2B7-89BD6D6CFB68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1268413"/>
            <a:ext cx="1439863" cy="757237"/>
            <a:chOff x="4889" y="232"/>
            <a:chExt cx="907" cy="477"/>
          </a:xfrm>
        </p:grpSpPr>
        <p:grpSp>
          <p:nvGrpSpPr>
            <p:cNvPr id="22804" name="Group 276">
              <a:extLst>
                <a:ext uri="{FF2B5EF4-FFF2-40B4-BE49-F238E27FC236}">
                  <a16:creationId xmlns:a16="http://schemas.microsoft.com/office/drawing/2014/main" id="{70F64DCD-44DC-4D5F-A12D-CC890E3CB9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9" y="232"/>
              <a:ext cx="907" cy="477"/>
              <a:chOff x="4889" y="232"/>
              <a:chExt cx="907" cy="477"/>
            </a:xfrm>
          </p:grpSpPr>
          <p:sp>
            <p:nvSpPr>
              <p:cNvPr id="22805" name="Freeform 277">
                <a:extLst>
                  <a:ext uri="{FF2B5EF4-FFF2-40B4-BE49-F238E27FC236}">
                    <a16:creationId xmlns:a16="http://schemas.microsoft.com/office/drawing/2014/main" id="{DFCA8D30-B033-4F10-A283-652C446B8C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9" y="323"/>
                <a:ext cx="907" cy="386"/>
              </a:xfrm>
              <a:custGeom>
                <a:avLst/>
                <a:gdLst>
                  <a:gd name="T0" fmla="*/ 45 w 907"/>
                  <a:gd name="T1" fmla="*/ 0 h 386"/>
                  <a:gd name="T2" fmla="*/ 862 w 907"/>
                  <a:gd name="T3" fmla="*/ 0 h 386"/>
                  <a:gd name="T4" fmla="*/ 907 w 907"/>
                  <a:gd name="T5" fmla="*/ 295 h 386"/>
                  <a:gd name="T6" fmla="*/ 907 w 907"/>
                  <a:gd name="T7" fmla="*/ 386 h 386"/>
                  <a:gd name="T8" fmla="*/ 0 w 907"/>
                  <a:gd name="T9" fmla="*/ 386 h 386"/>
                  <a:gd name="T10" fmla="*/ 0 w 907"/>
                  <a:gd name="T11" fmla="*/ 272 h 386"/>
                  <a:gd name="T12" fmla="*/ 45 w 907"/>
                  <a:gd name="T13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386">
                    <a:moveTo>
                      <a:pt x="45" y="0"/>
                    </a:moveTo>
                    <a:lnTo>
                      <a:pt x="862" y="0"/>
                    </a:lnTo>
                    <a:lnTo>
                      <a:pt x="907" y="295"/>
                    </a:lnTo>
                    <a:lnTo>
                      <a:pt x="907" y="386"/>
                    </a:lnTo>
                    <a:lnTo>
                      <a:pt x="0" y="386"/>
                    </a:lnTo>
                    <a:lnTo>
                      <a:pt x="0" y="27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06" name="Freeform 278">
                <a:extLst>
                  <a:ext uri="{FF2B5EF4-FFF2-40B4-BE49-F238E27FC236}">
                    <a16:creationId xmlns:a16="http://schemas.microsoft.com/office/drawing/2014/main" id="{F17627E2-28A9-4D8B-AFAB-93C37DFBB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9" y="232"/>
                <a:ext cx="907" cy="204"/>
              </a:xfrm>
              <a:custGeom>
                <a:avLst/>
                <a:gdLst>
                  <a:gd name="T0" fmla="*/ 0 w 907"/>
                  <a:gd name="T1" fmla="*/ 204 h 204"/>
                  <a:gd name="T2" fmla="*/ 0 w 907"/>
                  <a:gd name="T3" fmla="*/ 159 h 204"/>
                  <a:gd name="T4" fmla="*/ 68 w 907"/>
                  <a:gd name="T5" fmla="*/ 0 h 204"/>
                  <a:gd name="T6" fmla="*/ 839 w 907"/>
                  <a:gd name="T7" fmla="*/ 0 h 204"/>
                  <a:gd name="T8" fmla="*/ 907 w 907"/>
                  <a:gd name="T9" fmla="*/ 159 h 204"/>
                  <a:gd name="T10" fmla="*/ 907 w 907"/>
                  <a:gd name="T11" fmla="*/ 204 h 204"/>
                  <a:gd name="T12" fmla="*/ 0 w 907"/>
                  <a:gd name="T13" fmla="*/ 20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204">
                    <a:moveTo>
                      <a:pt x="0" y="204"/>
                    </a:moveTo>
                    <a:lnTo>
                      <a:pt x="0" y="159"/>
                    </a:lnTo>
                    <a:lnTo>
                      <a:pt x="68" y="0"/>
                    </a:lnTo>
                    <a:lnTo>
                      <a:pt x="839" y="0"/>
                    </a:lnTo>
                    <a:lnTo>
                      <a:pt x="907" y="159"/>
                    </a:lnTo>
                    <a:lnTo>
                      <a:pt x="907" y="204"/>
                    </a:lnTo>
                    <a:lnTo>
                      <a:pt x="0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2807" name="Group 279">
              <a:extLst>
                <a:ext uri="{FF2B5EF4-FFF2-40B4-BE49-F238E27FC236}">
                  <a16:creationId xmlns:a16="http://schemas.microsoft.com/office/drawing/2014/main" id="{20B22797-34CD-4CCE-9188-53DC576309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9" y="232"/>
              <a:ext cx="907" cy="477"/>
              <a:chOff x="4889" y="232"/>
              <a:chExt cx="907" cy="477"/>
            </a:xfrm>
          </p:grpSpPr>
          <p:sp>
            <p:nvSpPr>
              <p:cNvPr id="22808" name="Rectangle 280">
                <a:extLst>
                  <a:ext uri="{FF2B5EF4-FFF2-40B4-BE49-F238E27FC236}">
                    <a16:creationId xmlns:a16="http://schemas.microsoft.com/office/drawing/2014/main" id="{7B852410-5042-4917-8F18-D6D18C492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608"/>
                <a:ext cx="907" cy="101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09" name="AutoShape 281">
                <a:extLst>
                  <a:ext uri="{FF2B5EF4-FFF2-40B4-BE49-F238E27FC236}">
                    <a16:creationId xmlns:a16="http://schemas.microsoft.com/office/drawing/2014/main" id="{50B7DE2D-3430-4F3D-BCBA-467796670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889" y="314"/>
                <a:ext cx="907" cy="293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38039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10" name="AutoShape 282">
                <a:extLst>
                  <a:ext uri="{FF2B5EF4-FFF2-40B4-BE49-F238E27FC236}">
                    <a16:creationId xmlns:a16="http://schemas.microsoft.com/office/drawing/2014/main" id="{006298BB-65BB-4B7A-9E52-3E3A36F459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934" y="336"/>
                <a:ext cx="817" cy="227"/>
              </a:xfrm>
              <a:custGeom>
                <a:avLst/>
                <a:gdLst>
                  <a:gd name="G0" fmla="+- 1047 0 0"/>
                  <a:gd name="G1" fmla="+- 21600 0 1047"/>
                  <a:gd name="G2" fmla="*/ 1047 1 2"/>
                  <a:gd name="G3" fmla="+- 21600 0 G2"/>
                  <a:gd name="G4" fmla="+/ 1047 21600 2"/>
                  <a:gd name="G5" fmla="+/ G1 0 2"/>
                  <a:gd name="G6" fmla="*/ 21600 21600 1047"/>
                  <a:gd name="G7" fmla="*/ G6 1 2"/>
                  <a:gd name="G8" fmla="+- 21600 0 G7"/>
                  <a:gd name="G9" fmla="*/ 21600 1 2"/>
                  <a:gd name="G10" fmla="+- 1047 0 G9"/>
                  <a:gd name="G11" fmla="?: G10 G8 0"/>
                  <a:gd name="G12" fmla="?: G10 G7 21600"/>
                  <a:gd name="T0" fmla="*/ 21076 w 21600"/>
                  <a:gd name="T1" fmla="*/ 10800 h 21600"/>
                  <a:gd name="T2" fmla="*/ 10800 w 21600"/>
                  <a:gd name="T3" fmla="*/ 21600 h 21600"/>
                  <a:gd name="T4" fmla="*/ 524 w 21600"/>
                  <a:gd name="T5" fmla="*/ 10800 h 21600"/>
                  <a:gd name="T6" fmla="*/ 10800 w 21600"/>
                  <a:gd name="T7" fmla="*/ 0 h 21600"/>
                  <a:gd name="T8" fmla="*/ 2324 w 21600"/>
                  <a:gd name="T9" fmla="*/ 2324 h 21600"/>
                  <a:gd name="T10" fmla="*/ 19276 w 21600"/>
                  <a:gd name="T11" fmla="*/ 1927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7" y="21600"/>
                    </a:lnTo>
                    <a:lnTo>
                      <a:pt x="2055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38039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11" name="AutoShape 283">
                <a:extLst>
                  <a:ext uri="{FF2B5EF4-FFF2-40B4-BE49-F238E27FC236}">
                    <a16:creationId xmlns:a16="http://schemas.microsoft.com/office/drawing/2014/main" id="{2747ED3D-D386-4D0D-A0D6-63FE1CAD86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889" y="232"/>
                <a:ext cx="907" cy="159"/>
              </a:xfrm>
              <a:custGeom>
                <a:avLst/>
                <a:gdLst>
                  <a:gd name="G0" fmla="+- 1667 0 0"/>
                  <a:gd name="G1" fmla="+- 21600 0 1667"/>
                  <a:gd name="G2" fmla="*/ 1667 1 2"/>
                  <a:gd name="G3" fmla="+- 21600 0 G2"/>
                  <a:gd name="G4" fmla="+/ 1667 21600 2"/>
                  <a:gd name="G5" fmla="+/ G1 0 2"/>
                  <a:gd name="G6" fmla="*/ 21600 21600 1667"/>
                  <a:gd name="G7" fmla="*/ G6 1 2"/>
                  <a:gd name="G8" fmla="+- 21600 0 G7"/>
                  <a:gd name="G9" fmla="*/ 21600 1 2"/>
                  <a:gd name="G10" fmla="+- 1667 0 G9"/>
                  <a:gd name="G11" fmla="?: G10 G8 0"/>
                  <a:gd name="G12" fmla="?: G10 G7 21600"/>
                  <a:gd name="T0" fmla="*/ 20766 w 21600"/>
                  <a:gd name="T1" fmla="*/ 10800 h 21600"/>
                  <a:gd name="T2" fmla="*/ 10800 w 21600"/>
                  <a:gd name="T3" fmla="*/ 21600 h 21600"/>
                  <a:gd name="T4" fmla="*/ 834 w 21600"/>
                  <a:gd name="T5" fmla="*/ 10800 h 21600"/>
                  <a:gd name="T6" fmla="*/ 10800 w 21600"/>
                  <a:gd name="T7" fmla="*/ 0 h 21600"/>
                  <a:gd name="T8" fmla="*/ 2634 w 21600"/>
                  <a:gd name="T9" fmla="*/ 2634 h 21600"/>
                  <a:gd name="T10" fmla="*/ 18966 w 21600"/>
                  <a:gd name="T11" fmla="*/ 1896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667" y="21600"/>
                    </a:lnTo>
                    <a:lnTo>
                      <a:pt x="1993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38039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12" name="Rectangle 284">
                <a:extLst>
                  <a:ext uri="{FF2B5EF4-FFF2-40B4-BE49-F238E27FC236}">
                    <a16:creationId xmlns:a16="http://schemas.microsoft.com/office/drawing/2014/main" id="{45FB7CAE-D4DF-49D9-970B-8D2EC6337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391"/>
                <a:ext cx="907" cy="4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2813" name="Text Box 285">
            <a:extLst>
              <a:ext uri="{FF2B5EF4-FFF2-40B4-BE49-F238E27FC236}">
                <a16:creationId xmlns:a16="http://schemas.microsoft.com/office/drawing/2014/main" id="{07EFE49A-CB58-4DD2-91AB-D89B5F4BA2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8350" y="1160463"/>
            <a:ext cx="720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スキャナー</a:t>
            </a:r>
          </a:p>
        </p:txBody>
      </p:sp>
      <p:grpSp>
        <p:nvGrpSpPr>
          <p:cNvPr id="22822" name="Group 294">
            <a:extLst>
              <a:ext uri="{FF2B5EF4-FFF2-40B4-BE49-F238E27FC236}">
                <a16:creationId xmlns:a16="http://schemas.microsoft.com/office/drawing/2014/main" id="{541B657A-D118-4FFE-8871-43470881668A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1196975"/>
            <a:ext cx="466725" cy="539750"/>
            <a:chOff x="2871" y="958"/>
            <a:chExt cx="294" cy="340"/>
          </a:xfrm>
        </p:grpSpPr>
        <p:sp>
          <p:nvSpPr>
            <p:cNvPr id="22823" name="Freeform 295">
              <a:extLst>
                <a:ext uri="{FF2B5EF4-FFF2-40B4-BE49-F238E27FC236}">
                  <a16:creationId xmlns:a16="http://schemas.microsoft.com/office/drawing/2014/main" id="{7995F11D-5149-46F7-86D5-B9D7656E1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1" y="958"/>
              <a:ext cx="294" cy="340"/>
            </a:xfrm>
            <a:custGeom>
              <a:avLst/>
              <a:gdLst>
                <a:gd name="T0" fmla="*/ 294 w 294"/>
                <a:gd name="T1" fmla="*/ 340 h 340"/>
                <a:gd name="T2" fmla="*/ 0 w 294"/>
                <a:gd name="T3" fmla="*/ 340 h 340"/>
                <a:gd name="T4" fmla="*/ 0 w 294"/>
                <a:gd name="T5" fmla="*/ 0 h 340"/>
                <a:gd name="T6" fmla="*/ 226 w 294"/>
                <a:gd name="T7" fmla="*/ 0 h 340"/>
                <a:gd name="T8" fmla="*/ 294 w 294"/>
                <a:gd name="T9" fmla="*/ 68 h 340"/>
                <a:gd name="T10" fmla="*/ 294 w 294"/>
                <a:gd name="T1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340">
                  <a:moveTo>
                    <a:pt x="294" y="340"/>
                  </a:moveTo>
                  <a:lnTo>
                    <a:pt x="0" y="340"/>
                  </a:lnTo>
                  <a:lnTo>
                    <a:pt x="0" y="0"/>
                  </a:lnTo>
                  <a:lnTo>
                    <a:pt x="226" y="0"/>
                  </a:lnTo>
                  <a:lnTo>
                    <a:pt x="294" y="68"/>
                  </a:lnTo>
                  <a:lnTo>
                    <a:pt x="294" y="340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824" name="Group 296">
              <a:extLst>
                <a:ext uri="{FF2B5EF4-FFF2-40B4-BE49-F238E27FC236}">
                  <a16:creationId xmlns:a16="http://schemas.microsoft.com/office/drawing/2014/main" id="{02BF66BB-BC94-49D4-8137-B66A2DD065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1" y="958"/>
              <a:ext cx="294" cy="340"/>
              <a:chOff x="2961" y="1049"/>
              <a:chExt cx="294" cy="340"/>
            </a:xfrm>
          </p:grpSpPr>
          <p:sp>
            <p:nvSpPr>
              <p:cNvPr id="22825" name="Freeform 297">
                <a:extLst>
                  <a:ext uri="{FF2B5EF4-FFF2-40B4-BE49-F238E27FC236}">
                    <a16:creationId xmlns:a16="http://schemas.microsoft.com/office/drawing/2014/main" id="{79F1E742-E6F2-4B68-AB84-459FEC2FDB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1" y="1049"/>
                <a:ext cx="294" cy="340"/>
              </a:xfrm>
              <a:custGeom>
                <a:avLst/>
                <a:gdLst>
                  <a:gd name="T0" fmla="*/ 294 w 294"/>
                  <a:gd name="T1" fmla="*/ 340 h 340"/>
                  <a:gd name="T2" fmla="*/ 0 w 294"/>
                  <a:gd name="T3" fmla="*/ 340 h 340"/>
                  <a:gd name="T4" fmla="*/ 0 w 294"/>
                  <a:gd name="T5" fmla="*/ 0 h 340"/>
                  <a:gd name="T6" fmla="*/ 226 w 294"/>
                  <a:gd name="T7" fmla="*/ 0 h 340"/>
                  <a:gd name="T8" fmla="*/ 294 w 294"/>
                  <a:gd name="T9" fmla="*/ 68 h 340"/>
                  <a:gd name="T10" fmla="*/ 294 w 294"/>
                  <a:gd name="T1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4" h="340">
                    <a:moveTo>
                      <a:pt x="294" y="340"/>
                    </a:moveTo>
                    <a:lnTo>
                      <a:pt x="0" y="340"/>
                    </a:lnTo>
                    <a:lnTo>
                      <a:pt x="0" y="0"/>
                    </a:lnTo>
                    <a:lnTo>
                      <a:pt x="226" y="0"/>
                    </a:lnTo>
                    <a:lnTo>
                      <a:pt x="294" y="68"/>
                    </a:lnTo>
                    <a:lnTo>
                      <a:pt x="294" y="340"/>
                    </a:lnTo>
                    <a:close/>
                  </a:path>
                </a:pathLst>
              </a:cu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26" name="AutoShape 298">
                <a:extLst>
                  <a:ext uri="{FF2B5EF4-FFF2-40B4-BE49-F238E27FC236}">
                    <a16:creationId xmlns:a16="http://schemas.microsoft.com/office/drawing/2014/main" id="{B83BFCB7-E2F2-444E-814F-FB47E8CAD7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4" y="1117"/>
                <a:ext cx="249" cy="249"/>
              </a:xfrm>
              <a:prstGeom prst="roundRect">
                <a:avLst>
                  <a:gd name="adj" fmla="val 8435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2827" name="Text Box 299">
            <a:extLst>
              <a:ext uri="{FF2B5EF4-FFF2-40B4-BE49-F238E27FC236}">
                <a16:creationId xmlns:a16="http://schemas.microsoft.com/office/drawing/2014/main" id="{EDB2F411-3DBF-438F-AA66-CC37796CF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725" y="1773238"/>
            <a:ext cx="720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ＳＤカード</a:t>
            </a:r>
          </a:p>
        </p:txBody>
      </p:sp>
      <p:grpSp>
        <p:nvGrpSpPr>
          <p:cNvPr id="22828" name="Group 300">
            <a:extLst>
              <a:ext uri="{FF2B5EF4-FFF2-40B4-BE49-F238E27FC236}">
                <a16:creationId xmlns:a16="http://schemas.microsoft.com/office/drawing/2014/main" id="{DC5A770F-7F2A-4CDC-8ADC-7DB8E22F9B36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1268413"/>
            <a:ext cx="720725" cy="517525"/>
            <a:chOff x="1283" y="3158"/>
            <a:chExt cx="726" cy="522"/>
          </a:xfrm>
        </p:grpSpPr>
        <p:sp>
          <p:nvSpPr>
            <p:cNvPr id="22829" name="Freeform 301">
              <a:extLst>
                <a:ext uri="{FF2B5EF4-FFF2-40B4-BE49-F238E27FC236}">
                  <a16:creationId xmlns:a16="http://schemas.microsoft.com/office/drawing/2014/main" id="{3A894BDF-33FA-445F-A8CF-C93D04DC6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" y="3158"/>
              <a:ext cx="726" cy="522"/>
            </a:xfrm>
            <a:custGeom>
              <a:avLst/>
              <a:gdLst>
                <a:gd name="T0" fmla="*/ 0 w 726"/>
                <a:gd name="T1" fmla="*/ 91 h 522"/>
                <a:gd name="T2" fmla="*/ 45 w 726"/>
                <a:gd name="T3" fmla="*/ 0 h 522"/>
                <a:gd name="T4" fmla="*/ 431 w 726"/>
                <a:gd name="T5" fmla="*/ 0 h 522"/>
                <a:gd name="T6" fmla="*/ 454 w 726"/>
                <a:gd name="T7" fmla="*/ 68 h 522"/>
                <a:gd name="T8" fmla="*/ 726 w 726"/>
                <a:gd name="T9" fmla="*/ 68 h 522"/>
                <a:gd name="T10" fmla="*/ 726 w 726"/>
                <a:gd name="T11" fmla="*/ 522 h 522"/>
                <a:gd name="T12" fmla="*/ 0 w 726"/>
                <a:gd name="T13" fmla="*/ 522 h 522"/>
                <a:gd name="T14" fmla="*/ 0 w 726"/>
                <a:gd name="T15" fmla="*/ 91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6" h="522">
                  <a:moveTo>
                    <a:pt x="0" y="91"/>
                  </a:moveTo>
                  <a:lnTo>
                    <a:pt x="45" y="0"/>
                  </a:lnTo>
                  <a:lnTo>
                    <a:pt x="431" y="0"/>
                  </a:lnTo>
                  <a:lnTo>
                    <a:pt x="454" y="68"/>
                  </a:lnTo>
                  <a:lnTo>
                    <a:pt x="726" y="68"/>
                  </a:lnTo>
                  <a:lnTo>
                    <a:pt x="726" y="522"/>
                  </a:lnTo>
                  <a:lnTo>
                    <a:pt x="0" y="522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30" name="Freeform 302">
              <a:extLst>
                <a:ext uri="{FF2B5EF4-FFF2-40B4-BE49-F238E27FC236}">
                  <a16:creationId xmlns:a16="http://schemas.microsoft.com/office/drawing/2014/main" id="{FBA8BCDD-F0DD-4B3E-9C82-B4D9B15AD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" y="3158"/>
              <a:ext cx="726" cy="522"/>
            </a:xfrm>
            <a:custGeom>
              <a:avLst/>
              <a:gdLst>
                <a:gd name="T0" fmla="*/ 0 w 726"/>
                <a:gd name="T1" fmla="*/ 91 h 522"/>
                <a:gd name="T2" fmla="*/ 45 w 726"/>
                <a:gd name="T3" fmla="*/ 0 h 522"/>
                <a:gd name="T4" fmla="*/ 431 w 726"/>
                <a:gd name="T5" fmla="*/ 0 h 522"/>
                <a:gd name="T6" fmla="*/ 454 w 726"/>
                <a:gd name="T7" fmla="*/ 68 h 522"/>
                <a:gd name="T8" fmla="*/ 726 w 726"/>
                <a:gd name="T9" fmla="*/ 68 h 522"/>
                <a:gd name="T10" fmla="*/ 726 w 726"/>
                <a:gd name="T11" fmla="*/ 522 h 522"/>
                <a:gd name="T12" fmla="*/ 0 w 726"/>
                <a:gd name="T13" fmla="*/ 522 h 522"/>
                <a:gd name="T14" fmla="*/ 0 w 726"/>
                <a:gd name="T15" fmla="*/ 91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6" h="522">
                  <a:moveTo>
                    <a:pt x="0" y="91"/>
                  </a:moveTo>
                  <a:lnTo>
                    <a:pt x="45" y="0"/>
                  </a:lnTo>
                  <a:lnTo>
                    <a:pt x="431" y="0"/>
                  </a:lnTo>
                  <a:lnTo>
                    <a:pt x="454" y="68"/>
                  </a:lnTo>
                  <a:lnTo>
                    <a:pt x="726" y="68"/>
                  </a:lnTo>
                  <a:lnTo>
                    <a:pt x="726" y="522"/>
                  </a:lnTo>
                  <a:lnTo>
                    <a:pt x="0" y="522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FFFF00">
                    <a:gamma/>
                    <a:shade val="82353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2831" name="Text Box 303">
            <a:extLst>
              <a:ext uri="{FF2B5EF4-FFF2-40B4-BE49-F238E27FC236}">
                <a16:creationId xmlns:a16="http://schemas.microsoft.com/office/drawing/2014/main" id="{D551B009-8559-443F-9C26-7578D18136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8913" y="1700213"/>
            <a:ext cx="593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フォルダ</a:t>
            </a:r>
          </a:p>
        </p:txBody>
      </p:sp>
      <p:grpSp>
        <p:nvGrpSpPr>
          <p:cNvPr id="22832" name="Group 304">
            <a:extLst>
              <a:ext uri="{FF2B5EF4-FFF2-40B4-BE49-F238E27FC236}">
                <a16:creationId xmlns:a16="http://schemas.microsoft.com/office/drawing/2014/main" id="{05035766-63A3-4EA7-B068-AEF5D755B829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1412875"/>
            <a:ext cx="1439862" cy="360363"/>
            <a:chOff x="2848" y="640"/>
            <a:chExt cx="907" cy="227"/>
          </a:xfrm>
        </p:grpSpPr>
        <p:sp>
          <p:nvSpPr>
            <p:cNvPr id="22833" name="Freeform 305">
              <a:extLst>
                <a:ext uri="{FF2B5EF4-FFF2-40B4-BE49-F238E27FC236}">
                  <a16:creationId xmlns:a16="http://schemas.microsoft.com/office/drawing/2014/main" id="{272C6218-C46F-4F9C-B626-C2BDD3AE7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640"/>
              <a:ext cx="907" cy="227"/>
            </a:xfrm>
            <a:custGeom>
              <a:avLst/>
              <a:gdLst>
                <a:gd name="T0" fmla="*/ 907 w 907"/>
                <a:gd name="T1" fmla="*/ 227 h 227"/>
                <a:gd name="T2" fmla="*/ 204 w 907"/>
                <a:gd name="T3" fmla="*/ 227 h 227"/>
                <a:gd name="T4" fmla="*/ 204 w 907"/>
                <a:gd name="T5" fmla="*/ 205 h 227"/>
                <a:gd name="T6" fmla="*/ 0 w 907"/>
                <a:gd name="T7" fmla="*/ 205 h 227"/>
                <a:gd name="T8" fmla="*/ 0 w 907"/>
                <a:gd name="T9" fmla="*/ 23 h 227"/>
                <a:gd name="T10" fmla="*/ 204 w 907"/>
                <a:gd name="T11" fmla="*/ 23 h 227"/>
                <a:gd name="T12" fmla="*/ 204 w 907"/>
                <a:gd name="T13" fmla="*/ 0 h 227"/>
                <a:gd name="T14" fmla="*/ 907 w 907"/>
                <a:gd name="T15" fmla="*/ 0 h 227"/>
                <a:gd name="T16" fmla="*/ 907 w 907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7" h="227">
                  <a:moveTo>
                    <a:pt x="907" y="227"/>
                  </a:moveTo>
                  <a:lnTo>
                    <a:pt x="204" y="227"/>
                  </a:lnTo>
                  <a:lnTo>
                    <a:pt x="204" y="205"/>
                  </a:lnTo>
                  <a:lnTo>
                    <a:pt x="0" y="205"/>
                  </a:lnTo>
                  <a:lnTo>
                    <a:pt x="0" y="23"/>
                  </a:lnTo>
                  <a:lnTo>
                    <a:pt x="204" y="23"/>
                  </a:lnTo>
                  <a:lnTo>
                    <a:pt x="204" y="0"/>
                  </a:lnTo>
                  <a:lnTo>
                    <a:pt x="907" y="0"/>
                  </a:lnTo>
                  <a:lnTo>
                    <a:pt x="907" y="227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834" name="Group 306">
              <a:extLst>
                <a:ext uri="{FF2B5EF4-FFF2-40B4-BE49-F238E27FC236}">
                  <a16:creationId xmlns:a16="http://schemas.microsoft.com/office/drawing/2014/main" id="{97B89EC8-1868-4907-A523-F4202CA3D9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8" y="640"/>
              <a:ext cx="907" cy="227"/>
              <a:chOff x="2848" y="640"/>
              <a:chExt cx="907" cy="227"/>
            </a:xfrm>
          </p:grpSpPr>
          <p:sp>
            <p:nvSpPr>
              <p:cNvPr id="22835" name="AutoShape 307">
                <a:extLst>
                  <a:ext uri="{FF2B5EF4-FFF2-40B4-BE49-F238E27FC236}">
                    <a16:creationId xmlns:a16="http://schemas.microsoft.com/office/drawing/2014/main" id="{50149423-0901-418A-B0C2-419E1E7A3F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640"/>
                <a:ext cx="680" cy="227"/>
              </a:xfrm>
              <a:prstGeom prst="roundRect">
                <a:avLst>
                  <a:gd name="adj" fmla="val 0"/>
                </a:avLst>
              </a:prstGeom>
              <a:gradFill rotWithShape="1">
                <a:gsLst>
                  <a:gs pos="0">
                    <a:schemeClr val="accent2"/>
                  </a:gs>
                  <a:gs pos="50000">
                    <a:schemeClr val="accent2">
                      <a:gamma/>
                      <a:tint val="69804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36" name="Rectangle 308">
                <a:extLst>
                  <a:ext uri="{FF2B5EF4-FFF2-40B4-BE49-F238E27FC236}">
                    <a16:creationId xmlns:a16="http://schemas.microsoft.com/office/drawing/2014/main" id="{7BF13422-0745-434C-8089-744B8E969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2" y="640"/>
                <a:ext cx="68" cy="227"/>
              </a:xfrm>
              <a:prstGeom prst="rect">
                <a:avLst/>
              </a:prstGeom>
              <a:gradFill rotWithShape="1">
                <a:gsLst>
                  <a:gs pos="0">
                    <a:srgbClr val="000080">
                      <a:gamma/>
                      <a:shade val="46275"/>
                      <a:invGamma/>
                    </a:srgbClr>
                  </a:gs>
                  <a:gs pos="50000">
                    <a:srgbClr val="000080"/>
                  </a:gs>
                  <a:gs pos="100000">
                    <a:srgbClr val="000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37" name="Rectangle 309">
                <a:extLst>
                  <a:ext uri="{FF2B5EF4-FFF2-40B4-BE49-F238E27FC236}">
                    <a16:creationId xmlns:a16="http://schemas.microsoft.com/office/drawing/2014/main" id="{41A1534B-77C9-4BA7-9831-BAEA3A2F4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686"/>
                <a:ext cx="204" cy="136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38" name="Rectangle 310">
                <a:extLst>
                  <a:ext uri="{FF2B5EF4-FFF2-40B4-BE49-F238E27FC236}">
                    <a16:creationId xmlns:a16="http://schemas.microsoft.com/office/drawing/2014/main" id="{22029684-D681-4D24-87D1-0B2C8A43A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822"/>
                <a:ext cx="204" cy="2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39" name="Rectangle 311">
                <a:extLst>
                  <a:ext uri="{FF2B5EF4-FFF2-40B4-BE49-F238E27FC236}">
                    <a16:creationId xmlns:a16="http://schemas.microsoft.com/office/drawing/2014/main" id="{4817816C-D604-450D-BA81-3C1F36C7CE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663"/>
                <a:ext cx="204" cy="2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840" name="Group 312">
                <a:extLst>
                  <a:ext uri="{FF2B5EF4-FFF2-40B4-BE49-F238E27FC236}">
                    <a16:creationId xmlns:a16="http://schemas.microsoft.com/office/drawing/2014/main" id="{B2C8ED0F-4C30-4499-88EB-1E77271DF7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16" y="709"/>
                <a:ext cx="68" cy="90"/>
                <a:chOff x="2916" y="709"/>
                <a:chExt cx="68" cy="67"/>
              </a:xfrm>
            </p:grpSpPr>
            <p:sp>
              <p:nvSpPr>
                <p:cNvPr id="22841" name="Rectangle 313">
                  <a:extLst>
                    <a:ext uri="{FF2B5EF4-FFF2-40B4-BE49-F238E27FC236}">
                      <a16:creationId xmlns:a16="http://schemas.microsoft.com/office/drawing/2014/main" id="{B1518EC8-6CA0-4C2E-AF52-96B34CBE6B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16" y="709"/>
                  <a:ext cx="68" cy="22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42" name="Rectangle 314">
                  <a:extLst>
                    <a:ext uri="{FF2B5EF4-FFF2-40B4-BE49-F238E27FC236}">
                      <a16:creationId xmlns:a16="http://schemas.microsoft.com/office/drawing/2014/main" id="{854FE2BF-6908-4BC7-9598-3190093D96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16" y="754"/>
                  <a:ext cx="68" cy="22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22843" name="Text Box 315">
            <a:extLst>
              <a:ext uri="{FF2B5EF4-FFF2-40B4-BE49-F238E27FC236}">
                <a16:creationId xmlns:a16="http://schemas.microsoft.com/office/drawing/2014/main" id="{E21F7F6E-D83F-4CCB-A864-3D7F4A689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7550" y="1808163"/>
            <a:ext cx="847725" cy="200025"/>
          </a:xfrm>
          <a:prstGeom prst="rect">
            <a:avLst/>
          </a:prstGeom>
          <a:solidFill>
            <a:srgbClr val="00008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ＵＳＢメモリ</a:t>
            </a:r>
          </a:p>
        </p:txBody>
      </p:sp>
      <p:sp>
        <p:nvSpPr>
          <p:cNvPr id="22876" name="Freeform 348">
            <a:extLst>
              <a:ext uri="{FF2B5EF4-FFF2-40B4-BE49-F238E27FC236}">
                <a16:creationId xmlns:a16="http://schemas.microsoft.com/office/drawing/2014/main" id="{2616CCDF-B9C5-458E-AB4F-41168CED5958}"/>
              </a:ext>
            </a:extLst>
          </p:cNvPr>
          <p:cNvSpPr>
            <a:spLocks/>
          </p:cNvSpPr>
          <p:nvPr/>
        </p:nvSpPr>
        <p:spPr bwMode="auto">
          <a:xfrm>
            <a:off x="8193088" y="5300663"/>
            <a:ext cx="1116012" cy="576262"/>
          </a:xfrm>
          <a:custGeom>
            <a:avLst/>
            <a:gdLst>
              <a:gd name="T0" fmla="*/ 657 w 703"/>
              <a:gd name="T1" fmla="*/ 159 h 363"/>
              <a:gd name="T2" fmla="*/ 703 w 703"/>
              <a:gd name="T3" fmla="*/ 159 h 363"/>
              <a:gd name="T4" fmla="*/ 703 w 703"/>
              <a:gd name="T5" fmla="*/ 91 h 363"/>
              <a:gd name="T6" fmla="*/ 657 w 703"/>
              <a:gd name="T7" fmla="*/ 0 h 363"/>
              <a:gd name="T8" fmla="*/ 45 w 703"/>
              <a:gd name="T9" fmla="*/ 0 h 363"/>
              <a:gd name="T10" fmla="*/ 0 w 703"/>
              <a:gd name="T11" fmla="*/ 91 h 363"/>
              <a:gd name="T12" fmla="*/ 0 w 703"/>
              <a:gd name="T13" fmla="*/ 159 h 363"/>
              <a:gd name="T14" fmla="*/ 45 w 703"/>
              <a:gd name="T15" fmla="*/ 159 h 363"/>
              <a:gd name="T16" fmla="*/ 45 w 703"/>
              <a:gd name="T17" fmla="*/ 363 h 363"/>
              <a:gd name="T18" fmla="*/ 657 w 703"/>
              <a:gd name="T19" fmla="*/ 363 h 363"/>
              <a:gd name="T20" fmla="*/ 657 w 703"/>
              <a:gd name="T21" fmla="*/ 159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3" h="363">
                <a:moveTo>
                  <a:pt x="657" y="159"/>
                </a:moveTo>
                <a:lnTo>
                  <a:pt x="703" y="159"/>
                </a:lnTo>
                <a:lnTo>
                  <a:pt x="703" y="91"/>
                </a:lnTo>
                <a:lnTo>
                  <a:pt x="657" y="0"/>
                </a:lnTo>
                <a:lnTo>
                  <a:pt x="45" y="0"/>
                </a:lnTo>
                <a:lnTo>
                  <a:pt x="0" y="91"/>
                </a:lnTo>
                <a:lnTo>
                  <a:pt x="0" y="159"/>
                </a:lnTo>
                <a:lnTo>
                  <a:pt x="45" y="159"/>
                </a:lnTo>
                <a:lnTo>
                  <a:pt x="45" y="363"/>
                </a:lnTo>
                <a:lnTo>
                  <a:pt x="657" y="363"/>
                </a:lnTo>
                <a:lnTo>
                  <a:pt x="657" y="159"/>
                </a:lnTo>
                <a:close/>
              </a:path>
            </a:pathLst>
          </a:custGeom>
          <a:solidFill>
            <a:srgbClr val="000000"/>
          </a:solidFill>
          <a:ln w="3810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877" name="Text Box 349">
            <a:extLst>
              <a:ext uri="{FF2B5EF4-FFF2-40B4-BE49-F238E27FC236}">
                <a16:creationId xmlns:a16="http://schemas.microsoft.com/office/drawing/2014/main" id="{E9F6D7C4-7C4A-4A6E-8375-52A7D6D086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8375" y="5119688"/>
            <a:ext cx="339725" cy="200025"/>
          </a:xfrm>
          <a:prstGeom prst="rect">
            <a:avLst/>
          </a:prstGeom>
          <a:solidFill>
            <a:srgbClr val="80000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店舗</a:t>
            </a:r>
          </a:p>
        </p:txBody>
      </p:sp>
      <p:grpSp>
        <p:nvGrpSpPr>
          <p:cNvPr id="22878" name="Group 350">
            <a:extLst>
              <a:ext uri="{FF2B5EF4-FFF2-40B4-BE49-F238E27FC236}">
                <a16:creationId xmlns:a16="http://schemas.microsoft.com/office/drawing/2014/main" id="{6AC217BB-011C-4622-8D5B-FEA4C75C640E}"/>
              </a:ext>
            </a:extLst>
          </p:cNvPr>
          <p:cNvGrpSpPr>
            <a:grpSpLocks/>
          </p:cNvGrpSpPr>
          <p:nvPr/>
        </p:nvGrpSpPr>
        <p:grpSpPr bwMode="auto">
          <a:xfrm>
            <a:off x="668338" y="5229225"/>
            <a:ext cx="1116012" cy="647700"/>
            <a:chOff x="2576" y="2954"/>
            <a:chExt cx="703" cy="408"/>
          </a:xfrm>
        </p:grpSpPr>
        <p:sp>
          <p:nvSpPr>
            <p:cNvPr id="22879" name="Freeform 351">
              <a:extLst>
                <a:ext uri="{FF2B5EF4-FFF2-40B4-BE49-F238E27FC236}">
                  <a16:creationId xmlns:a16="http://schemas.microsoft.com/office/drawing/2014/main" id="{3D4AAAF8-F756-49B3-9619-D5A9E8191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6" y="2954"/>
              <a:ext cx="703" cy="408"/>
            </a:xfrm>
            <a:custGeom>
              <a:avLst/>
              <a:gdLst>
                <a:gd name="T0" fmla="*/ 657 w 703"/>
                <a:gd name="T1" fmla="*/ 204 h 408"/>
                <a:gd name="T2" fmla="*/ 703 w 703"/>
                <a:gd name="T3" fmla="*/ 204 h 408"/>
                <a:gd name="T4" fmla="*/ 703 w 703"/>
                <a:gd name="T5" fmla="*/ 91 h 408"/>
                <a:gd name="T6" fmla="*/ 657 w 703"/>
                <a:gd name="T7" fmla="*/ 0 h 408"/>
                <a:gd name="T8" fmla="*/ 45 w 703"/>
                <a:gd name="T9" fmla="*/ 0 h 408"/>
                <a:gd name="T10" fmla="*/ 0 w 703"/>
                <a:gd name="T11" fmla="*/ 91 h 408"/>
                <a:gd name="T12" fmla="*/ 0 w 703"/>
                <a:gd name="T13" fmla="*/ 204 h 408"/>
                <a:gd name="T14" fmla="*/ 45 w 703"/>
                <a:gd name="T15" fmla="*/ 204 h 408"/>
                <a:gd name="T16" fmla="*/ 45 w 703"/>
                <a:gd name="T17" fmla="*/ 408 h 408"/>
                <a:gd name="T18" fmla="*/ 657 w 703"/>
                <a:gd name="T19" fmla="*/ 408 h 408"/>
                <a:gd name="T20" fmla="*/ 657 w 703"/>
                <a:gd name="T21" fmla="*/ 20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3" h="408">
                  <a:moveTo>
                    <a:pt x="657" y="204"/>
                  </a:moveTo>
                  <a:lnTo>
                    <a:pt x="703" y="204"/>
                  </a:lnTo>
                  <a:lnTo>
                    <a:pt x="703" y="91"/>
                  </a:lnTo>
                  <a:lnTo>
                    <a:pt x="657" y="0"/>
                  </a:lnTo>
                  <a:lnTo>
                    <a:pt x="45" y="0"/>
                  </a:lnTo>
                  <a:lnTo>
                    <a:pt x="0" y="91"/>
                  </a:lnTo>
                  <a:lnTo>
                    <a:pt x="0" y="204"/>
                  </a:lnTo>
                  <a:lnTo>
                    <a:pt x="45" y="204"/>
                  </a:lnTo>
                  <a:lnTo>
                    <a:pt x="45" y="408"/>
                  </a:lnTo>
                  <a:lnTo>
                    <a:pt x="657" y="408"/>
                  </a:lnTo>
                  <a:lnTo>
                    <a:pt x="657" y="204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80" name="Rectangle 352">
              <a:extLst>
                <a:ext uri="{FF2B5EF4-FFF2-40B4-BE49-F238E27FC236}">
                  <a16:creationId xmlns:a16="http://schemas.microsoft.com/office/drawing/2014/main" id="{03CCCB16-F24A-422C-8BC7-38B4E750E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3158"/>
              <a:ext cx="612" cy="204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81" name="AutoShape 353">
              <a:extLst>
                <a:ext uri="{FF2B5EF4-FFF2-40B4-BE49-F238E27FC236}">
                  <a16:creationId xmlns:a16="http://schemas.microsoft.com/office/drawing/2014/main" id="{57EBB424-14AC-4119-9D06-42AC4BFFD9B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576" y="2954"/>
              <a:ext cx="703" cy="90"/>
            </a:xfrm>
            <a:custGeom>
              <a:avLst/>
              <a:gdLst>
                <a:gd name="G0" fmla="+- 1444 0 0"/>
                <a:gd name="G1" fmla="+- 21600 0 1444"/>
                <a:gd name="G2" fmla="*/ 1444 1 2"/>
                <a:gd name="G3" fmla="+- 21600 0 G2"/>
                <a:gd name="G4" fmla="+/ 1444 21600 2"/>
                <a:gd name="G5" fmla="+/ G1 0 2"/>
                <a:gd name="G6" fmla="*/ 21600 21600 1444"/>
                <a:gd name="G7" fmla="*/ G6 1 2"/>
                <a:gd name="G8" fmla="+- 21600 0 G7"/>
                <a:gd name="G9" fmla="*/ 21600 1 2"/>
                <a:gd name="G10" fmla="+- 1444 0 G9"/>
                <a:gd name="G11" fmla="?: G10 G8 0"/>
                <a:gd name="G12" fmla="?: G10 G7 21600"/>
                <a:gd name="T0" fmla="*/ 20878 w 21600"/>
                <a:gd name="T1" fmla="*/ 10800 h 21600"/>
                <a:gd name="T2" fmla="*/ 10800 w 21600"/>
                <a:gd name="T3" fmla="*/ 21600 h 21600"/>
                <a:gd name="T4" fmla="*/ 722 w 21600"/>
                <a:gd name="T5" fmla="*/ 10800 h 21600"/>
                <a:gd name="T6" fmla="*/ 10800 w 21600"/>
                <a:gd name="T7" fmla="*/ 0 h 21600"/>
                <a:gd name="T8" fmla="*/ 2522 w 21600"/>
                <a:gd name="T9" fmla="*/ 2522 h 21600"/>
                <a:gd name="T10" fmla="*/ 19078 w 21600"/>
                <a:gd name="T11" fmla="*/ 1907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44" y="21600"/>
                  </a:lnTo>
                  <a:lnTo>
                    <a:pt x="2015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82" name="Rectangle 354">
              <a:extLst>
                <a:ext uri="{FF2B5EF4-FFF2-40B4-BE49-F238E27FC236}">
                  <a16:creationId xmlns:a16="http://schemas.microsoft.com/office/drawing/2014/main" id="{A57B2092-BA7F-4CDF-8A02-6C4B293D2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3045"/>
              <a:ext cx="703" cy="113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83" name="Rectangle 355">
              <a:extLst>
                <a:ext uri="{FF2B5EF4-FFF2-40B4-BE49-F238E27FC236}">
                  <a16:creationId xmlns:a16="http://schemas.microsoft.com/office/drawing/2014/main" id="{BED5A2D6-DB2E-4D91-A93B-698D64BEA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3203"/>
              <a:ext cx="318" cy="159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884" name="Group 356">
            <a:extLst>
              <a:ext uri="{FF2B5EF4-FFF2-40B4-BE49-F238E27FC236}">
                <a16:creationId xmlns:a16="http://schemas.microsoft.com/office/drawing/2014/main" id="{ED2BF7F5-896C-4BFD-B5E9-6E535BBD13A2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5229225"/>
            <a:ext cx="1116012" cy="647700"/>
            <a:chOff x="3347" y="2954"/>
            <a:chExt cx="703" cy="408"/>
          </a:xfrm>
        </p:grpSpPr>
        <p:sp>
          <p:nvSpPr>
            <p:cNvPr id="22885" name="Freeform 357">
              <a:extLst>
                <a:ext uri="{FF2B5EF4-FFF2-40B4-BE49-F238E27FC236}">
                  <a16:creationId xmlns:a16="http://schemas.microsoft.com/office/drawing/2014/main" id="{5E7C673C-6F45-4620-8FD8-74DC66F8C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2954"/>
              <a:ext cx="703" cy="408"/>
            </a:xfrm>
            <a:custGeom>
              <a:avLst/>
              <a:gdLst>
                <a:gd name="T0" fmla="*/ 657 w 703"/>
                <a:gd name="T1" fmla="*/ 204 h 408"/>
                <a:gd name="T2" fmla="*/ 703 w 703"/>
                <a:gd name="T3" fmla="*/ 204 h 408"/>
                <a:gd name="T4" fmla="*/ 703 w 703"/>
                <a:gd name="T5" fmla="*/ 91 h 408"/>
                <a:gd name="T6" fmla="*/ 657 w 703"/>
                <a:gd name="T7" fmla="*/ 0 h 408"/>
                <a:gd name="T8" fmla="*/ 45 w 703"/>
                <a:gd name="T9" fmla="*/ 0 h 408"/>
                <a:gd name="T10" fmla="*/ 0 w 703"/>
                <a:gd name="T11" fmla="*/ 91 h 408"/>
                <a:gd name="T12" fmla="*/ 0 w 703"/>
                <a:gd name="T13" fmla="*/ 204 h 408"/>
                <a:gd name="T14" fmla="*/ 45 w 703"/>
                <a:gd name="T15" fmla="*/ 204 h 408"/>
                <a:gd name="T16" fmla="*/ 45 w 703"/>
                <a:gd name="T17" fmla="*/ 408 h 408"/>
                <a:gd name="T18" fmla="*/ 657 w 703"/>
                <a:gd name="T19" fmla="*/ 408 h 408"/>
                <a:gd name="T20" fmla="*/ 657 w 703"/>
                <a:gd name="T21" fmla="*/ 20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3" h="408">
                  <a:moveTo>
                    <a:pt x="657" y="204"/>
                  </a:moveTo>
                  <a:lnTo>
                    <a:pt x="703" y="204"/>
                  </a:lnTo>
                  <a:lnTo>
                    <a:pt x="703" y="91"/>
                  </a:lnTo>
                  <a:lnTo>
                    <a:pt x="657" y="0"/>
                  </a:lnTo>
                  <a:lnTo>
                    <a:pt x="45" y="0"/>
                  </a:lnTo>
                  <a:lnTo>
                    <a:pt x="0" y="91"/>
                  </a:lnTo>
                  <a:lnTo>
                    <a:pt x="0" y="204"/>
                  </a:lnTo>
                  <a:lnTo>
                    <a:pt x="45" y="204"/>
                  </a:lnTo>
                  <a:lnTo>
                    <a:pt x="45" y="408"/>
                  </a:lnTo>
                  <a:lnTo>
                    <a:pt x="657" y="408"/>
                  </a:lnTo>
                  <a:lnTo>
                    <a:pt x="657" y="204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86" name="Rectangle 358">
              <a:extLst>
                <a:ext uri="{FF2B5EF4-FFF2-40B4-BE49-F238E27FC236}">
                  <a16:creationId xmlns:a16="http://schemas.microsoft.com/office/drawing/2014/main" id="{6675DCF9-9D0A-4019-B8B4-CD346B0C7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158"/>
              <a:ext cx="612" cy="20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87" name="AutoShape 359">
              <a:extLst>
                <a:ext uri="{FF2B5EF4-FFF2-40B4-BE49-F238E27FC236}">
                  <a16:creationId xmlns:a16="http://schemas.microsoft.com/office/drawing/2014/main" id="{95CF1905-1E06-42A0-A206-EC925645A0C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347" y="2954"/>
              <a:ext cx="703" cy="90"/>
            </a:xfrm>
            <a:custGeom>
              <a:avLst/>
              <a:gdLst>
                <a:gd name="G0" fmla="+- 1444 0 0"/>
                <a:gd name="G1" fmla="+- 21600 0 1444"/>
                <a:gd name="G2" fmla="*/ 1444 1 2"/>
                <a:gd name="G3" fmla="+- 21600 0 G2"/>
                <a:gd name="G4" fmla="+/ 1444 21600 2"/>
                <a:gd name="G5" fmla="+/ G1 0 2"/>
                <a:gd name="G6" fmla="*/ 21600 21600 1444"/>
                <a:gd name="G7" fmla="*/ G6 1 2"/>
                <a:gd name="G8" fmla="+- 21600 0 G7"/>
                <a:gd name="G9" fmla="*/ 21600 1 2"/>
                <a:gd name="G10" fmla="+- 1444 0 G9"/>
                <a:gd name="G11" fmla="?: G10 G8 0"/>
                <a:gd name="G12" fmla="?: G10 G7 21600"/>
                <a:gd name="T0" fmla="*/ 20878 w 21600"/>
                <a:gd name="T1" fmla="*/ 10800 h 21600"/>
                <a:gd name="T2" fmla="*/ 10800 w 21600"/>
                <a:gd name="T3" fmla="*/ 21600 h 21600"/>
                <a:gd name="T4" fmla="*/ 722 w 21600"/>
                <a:gd name="T5" fmla="*/ 10800 h 21600"/>
                <a:gd name="T6" fmla="*/ 10800 w 21600"/>
                <a:gd name="T7" fmla="*/ 0 h 21600"/>
                <a:gd name="T8" fmla="*/ 2522 w 21600"/>
                <a:gd name="T9" fmla="*/ 2522 h 21600"/>
                <a:gd name="T10" fmla="*/ 19078 w 21600"/>
                <a:gd name="T11" fmla="*/ 1907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44" y="21600"/>
                  </a:lnTo>
                  <a:lnTo>
                    <a:pt x="2015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88" name="Rectangle 360">
              <a:extLst>
                <a:ext uri="{FF2B5EF4-FFF2-40B4-BE49-F238E27FC236}">
                  <a16:creationId xmlns:a16="http://schemas.microsoft.com/office/drawing/2014/main" id="{FBFA26C0-C323-4417-97D3-3501FDA29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045"/>
              <a:ext cx="703" cy="1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89" name="Rectangle 361">
              <a:extLst>
                <a:ext uri="{FF2B5EF4-FFF2-40B4-BE49-F238E27FC236}">
                  <a16:creationId xmlns:a16="http://schemas.microsoft.com/office/drawing/2014/main" id="{739EF78A-61D7-4CB5-89D3-DF52CBEAC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3203"/>
              <a:ext cx="318" cy="159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890" name="Group 362">
            <a:extLst>
              <a:ext uri="{FF2B5EF4-FFF2-40B4-BE49-F238E27FC236}">
                <a16:creationId xmlns:a16="http://schemas.microsoft.com/office/drawing/2014/main" id="{059C3268-AEBE-451A-B81B-ED66E79023C1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5300663"/>
            <a:ext cx="1116012" cy="574675"/>
            <a:chOff x="2576" y="3521"/>
            <a:chExt cx="703" cy="362"/>
          </a:xfrm>
        </p:grpSpPr>
        <p:sp>
          <p:nvSpPr>
            <p:cNvPr id="22891" name="Rectangle 363">
              <a:extLst>
                <a:ext uri="{FF2B5EF4-FFF2-40B4-BE49-F238E27FC236}">
                  <a16:creationId xmlns:a16="http://schemas.microsoft.com/office/drawing/2014/main" id="{A31CBB78-99EC-448F-85C6-A557B9A77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3679"/>
              <a:ext cx="612" cy="204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92" name="AutoShape 364">
              <a:extLst>
                <a:ext uri="{FF2B5EF4-FFF2-40B4-BE49-F238E27FC236}">
                  <a16:creationId xmlns:a16="http://schemas.microsoft.com/office/drawing/2014/main" id="{B74B8B06-4E97-450C-9E6A-7DBB77AA6CD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576" y="3521"/>
              <a:ext cx="703" cy="90"/>
            </a:xfrm>
            <a:custGeom>
              <a:avLst/>
              <a:gdLst>
                <a:gd name="G0" fmla="+- 1444 0 0"/>
                <a:gd name="G1" fmla="+- 21600 0 1444"/>
                <a:gd name="G2" fmla="*/ 1444 1 2"/>
                <a:gd name="G3" fmla="+- 21600 0 G2"/>
                <a:gd name="G4" fmla="+/ 1444 21600 2"/>
                <a:gd name="G5" fmla="+/ G1 0 2"/>
                <a:gd name="G6" fmla="*/ 21600 21600 1444"/>
                <a:gd name="G7" fmla="*/ G6 1 2"/>
                <a:gd name="G8" fmla="+- 21600 0 G7"/>
                <a:gd name="G9" fmla="*/ 21600 1 2"/>
                <a:gd name="G10" fmla="+- 1444 0 G9"/>
                <a:gd name="G11" fmla="?: G10 G8 0"/>
                <a:gd name="G12" fmla="?: G10 G7 21600"/>
                <a:gd name="T0" fmla="*/ 20878 w 21600"/>
                <a:gd name="T1" fmla="*/ 10800 h 21600"/>
                <a:gd name="T2" fmla="*/ 10800 w 21600"/>
                <a:gd name="T3" fmla="*/ 21600 h 21600"/>
                <a:gd name="T4" fmla="*/ 722 w 21600"/>
                <a:gd name="T5" fmla="*/ 10800 h 21600"/>
                <a:gd name="T6" fmla="*/ 10800 w 21600"/>
                <a:gd name="T7" fmla="*/ 0 h 21600"/>
                <a:gd name="T8" fmla="*/ 2522 w 21600"/>
                <a:gd name="T9" fmla="*/ 2522 h 21600"/>
                <a:gd name="T10" fmla="*/ 19078 w 21600"/>
                <a:gd name="T11" fmla="*/ 1907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44" y="21600"/>
                  </a:lnTo>
                  <a:lnTo>
                    <a:pt x="2015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66"/>
                </a:gs>
                <a:gs pos="100000">
                  <a:srgbClr val="FF00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93" name="Rectangle 365" descr="縦線 (太)">
              <a:extLst>
                <a:ext uri="{FF2B5EF4-FFF2-40B4-BE49-F238E27FC236}">
                  <a16:creationId xmlns:a16="http://schemas.microsoft.com/office/drawing/2014/main" id="{501A46B9-84F5-4B60-941E-64D113BE4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3612"/>
              <a:ext cx="703" cy="67"/>
            </a:xfrm>
            <a:prstGeom prst="rect">
              <a:avLst/>
            </a:prstGeom>
            <a:pattFill prst="dkVert">
              <a:fgClr>
                <a:srgbClr val="FF0066"/>
              </a:fgClr>
              <a:bgClr>
                <a:srgbClr val="FF66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94" name="Rectangle 366">
              <a:extLst>
                <a:ext uri="{FF2B5EF4-FFF2-40B4-BE49-F238E27FC236}">
                  <a16:creationId xmlns:a16="http://schemas.microsoft.com/office/drawing/2014/main" id="{6B28173B-2A9E-4FD3-BBB1-835F2D758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9" y="3724"/>
              <a:ext cx="113" cy="159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95" name="Rectangle 367">
              <a:extLst>
                <a:ext uri="{FF2B5EF4-FFF2-40B4-BE49-F238E27FC236}">
                  <a16:creationId xmlns:a16="http://schemas.microsoft.com/office/drawing/2014/main" id="{E7C443A6-C630-48D9-812B-8FC7DB02A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725"/>
              <a:ext cx="136" cy="9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96" name="Rectangle 368">
              <a:extLst>
                <a:ext uri="{FF2B5EF4-FFF2-40B4-BE49-F238E27FC236}">
                  <a16:creationId xmlns:a16="http://schemas.microsoft.com/office/drawing/2014/main" id="{EB2B3A76-1F84-42EE-AABF-A23B198A6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2" y="3725"/>
              <a:ext cx="136" cy="9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897" name="Group 369">
            <a:extLst>
              <a:ext uri="{FF2B5EF4-FFF2-40B4-BE49-F238E27FC236}">
                <a16:creationId xmlns:a16="http://schemas.microsoft.com/office/drawing/2014/main" id="{72C916EB-0ED1-4CF6-BA22-EBDCBADB5183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5300663"/>
            <a:ext cx="1116013" cy="576262"/>
            <a:chOff x="3347" y="3521"/>
            <a:chExt cx="703" cy="363"/>
          </a:xfrm>
        </p:grpSpPr>
        <p:sp>
          <p:nvSpPr>
            <p:cNvPr id="22898" name="Freeform 370">
              <a:extLst>
                <a:ext uri="{FF2B5EF4-FFF2-40B4-BE49-F238E27FC236}">
                  <a16:creationId xmlns:a16="http://schemas.microsoft.com/office/drawing/2014/main" id="{93FFE208-34F5-457D-AEE7-B7CC180CC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3521"/>
              <a:ext cx="703" cy="363"/>
            </a:xfrm>
            <a:custGeom>
              <a:avLst/>
              <a:gdLst>
                <a:gd name="T0" fmla="*/ 657 w 703"/>
                <a:gd name="T1" fmla="*/ 159 h 363"/>
                <a:gd name="T2" fmla="*/ 703 w 703"/>
                <a:gd name="T3" fmla="*/ 159 h 363"/>
                <a:gd name="T4" fmla="*/ 703 w 703"/>
                <a:gd name="T5" fmla="*/ 91 h 363"/>
                <a:gd name="T6" fmla="*/ 657 w 703"/>
                <a:gd name="T7" fmla="*/ 0 h 363"/>
                <a:gd name="T8" fmla="*/ 45 w 703"/>
                <a:gd name="T9" fmla="*/ 0 h 363"/>
                <a:gd name="T10" fmla="*/ 0 w 703"/>
                <a:gd name="T11" fmla="*/ 91 h 363"/>
                <a:gd name="T12" fmla="*/ 0 w 703"/>
                <a:gd name="T13" fmla="*/ 159 h 363"/>
                <a:gd name="T14" fmla="*/ 45 w 703"/>
                <a:gd name="T15" fmla="*/ 159 h 363"/>
                <a:gd name="T16" fmla="*/ 45 w 703"/>
                <a:gd name="T17" fmla="*/ 363 h 363"/>
                <a:gd name="T18" fmla="*/ 657 w 703"/>
                <a:gd name="T19" fmla="*/ 363 h 363"/>
                <a:gd name="T20" fmla="*/ 657 w 703"/>
                <a:gd name="T21" fmla="*/ 15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3" h="363">
                  <a:moveTo>
                    <a:pt x="657" y="159"/>
                  </a:moveTo>
                  <a:lnTo>
                    <a:pt x="703" y="159"/>
                  </a:lnTo>
                  <a:lnTo>
                    <a:pt x="703" y="91"/>
                  </a:lnTo>
                  <a:lnTo>
                    <a:pt x="657" y="0"/>
                  </a:lnTo>
                  <a:lnTo>
                    <a:pt x="45" y="0"/>
                  </a:lnTo>
                  <a:lnTo>
                    <a:pt x="0" y="91"/>
                  </a:lnTo>
                  <a:lnTo>
                    <a:pt x="0" y="159"/>
                  </a:lnTo>
                  <a:lnTo>
                    <a:pt x="45" y="159"/>
                  </a:lnTo>
                  <a:lnTo>
                    <a:pt x="45" y="363"/>
                  </a:lnTo>
                  <a:lnTo>
                    <a:pt x="657" y="363"/>
                  </a:lnTo>
                  <a:lnTo>
                    <a:pt x="657" y="159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99" name="Rectangle 371">
              <a:extLst>
                <a:ext uri="{FF2B5EF4-FFF2-40B4-BE49-F238E27FC236}">
                  <a16:creationId xmlns:a16="http://schemas.microsoft.com/office/drawing/2014/main" id="{C2BD024C-B21A-4AF5-A5F3-920DB9775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679"/>
              <a:ext cx="612" cy="204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00" name="AutoShape 372">
              <a:extLst>
                <a:ext uri="{FF2B5EF4-FFF2-40B4-BE49-F238E27FC236}">
                  <a16:creationId xmlns:a16="http://schemas.microsoft.com/office/drawing/2014/main" id="{2AC3C5D5-0A3F-4FAE-96B6-39AA647832A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347" y="3521"/>
              <a:ext cx="703" cy="90"/>
            </a:xfrm>
            <a:custGeom>
              <a:avLst/>
              <a:gdLst>
                <a:gd name="G0" fmla="+- 1444 0 0"/>
                <a:gd name="G1" fmla="+- 21600 0 1444"/>
                <a:gd name="G2" fmla="*/ 1444 1 2"/>
                <a:gd name="G3" fmla="+- 21600 0 G2"/>
                <a:gd name="G4" fmla="+/ 1444 21600 2"/>
                <a:gd name="G5" fmla="+/ G1 0 2"/>
                <a:gd name="G6" fmla="*/ 21600 21600 1444"/>
                <a:gd name="G7" fmla="*/ G6 1 2"/>
                <a:gd name="G8" fmla="+- 21600 0 G7"/>
                <a:gd name="G9" fmla="*/ 21600 1 2"/>
                <a:gd name="G10" fmla="+- 1444 0 G9"/>
                <a:gd name="G11" fmla="?: G10 G8 0"/>
                <a:gd name="G12" fmla="?: G10 G7 21600"/>
                <a:gd name="T0" fmla="*/ 20878 w 21600"/>
                <a:gd name="T1" fmla="*/ 10800 h 21600"/>
                <a:gd name="T2" fmla="*/ 10800 w 21600"/>
                <a:gd name="T3" fmla="*/ 21600 h 21600"/>
                <a:gd name="T4" fmla="*/ 722 w 21600"/>
                <a:gd name="T5" fmla="*/ 10800 h 21600"/>
                <a:gd name="T6" fmla="*/ 10800 w 21600"/>
                <a:gd name="T7" fmla="*/ 0 h 21600"/>
                <a:gd name="T8" fmla="*/ 2522 w 21600"/>
                <a:gd name="T9" fmla="*/ 2522 h 21600"/>
                <a:gd name="T10" fmla="*/ 19078 w 21600"/>
                <a:gd name="T11" fmla="*/ 1907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44" y="21600"/>
                  </a:lnTo>
                  <a:lnTo>
                    <a:pt x="2015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01" name="Rectangle 373" descr="縦線 (太)">
              <a:extLst>
                <a:ext uri="{FF2B5EF4-FFF2-40B4-BE49-F238E27FC236}">
                  <a16:creationId xmlns:a16="http://schemas.microsoft.com/office/drawing/2014/main" id="{B16BD6D9-EC7C-4D17-A028-066B9723A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612"/>
              <a:ext cx="703" cy="67"/>
            </a:xfrm>
            <a:prstGeom prst="rect">
              <a:avLst/>
            </a:prstGeom>
            <a:pattFill prst="dkVert">
              <a:fgClr>
                <a:srgbClr val="0000FF"/>
              </a:fgClr>
              <a:bgClr>
                <a:srgbClr val="6699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02" name="Rectangle 374">
              <a:extLst>
                <a:ext uri="{FF2B5EF4-FFF2-40B4-BE49-F238E27FC236}">
                  <a16:creationId xmlns:a16="http://schemas.microsoft.com/office/drawing/2014/main" id="{1ABAEF0E-ED8F-45C1-A4A3-3EAF736C3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3725"/>
              <a:ext cx="113" cy="159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03" name="Rectangle 375">
              <a:extLst>
                <a:ext uri="{FF2B5EF4-FFF2-40B4-BE49-F238E27FC236}">
                  <a16:creationId xmlns:a16="http://schemas.microsoft.com/office/drawing/2014/main" id="{0406D9C6-BDA4-411E-B6F5-1E02BCCFD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3725"/>
              <a:ext cx="136" cy="9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04" name="Rectangle 376">
              <a:extLst>
                <a:ext uri="{FF2B5EF4-FFF2-40B4-BE49-F238E27FC236}">
                  <a16:creationId xmlns:a16="http://schemas.microsoft.com/office/drawing/2014/main" id="{A79897AB-92B5-40B8-9955-0160D56165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8" y="3725"/>
              <a:ext cx="136" cy="9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2905" name="Text Box 377">
            <a:extLst>
              <a:ext uri="{FF2B5EF4-FFF2-40B4-BE49-F238E27FC236}">
                <a16:creationId xmlns:a16="http://schemas.microsoft.com/office/drawing/2014/main" id="{0E6DDFBA-75B6-4638-9C69-CF7ABA781F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6713" y="5156200"/>
            <a:ext cx="339725" cy="200025"/>
          </a:xfrm>
          <a:prstGeom prst="rect">
            <a:avLst/>
          </a:prstGeom>
          <a:solidFill>
            <a:srgbClr val="80000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店舗</a:t>
            </a:r>
          </a:p>
        </p:txBody>
      </p:sp>
      <p:sp>
        <p:nvSpPr>
          <p:cNvPr id="22906" name="Text Box 378">
            <a:extLst>
              <a:ext uri="{FF2B5EF4-FFF2-40B4-BE49-F238E27FC236}">
                <a16:creationId xmlns:a16="http://schemas.microsoft.com/office/drawing/2014/main" id="{4A9F1463-5111-4012-B02A-E204FD08BF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25" y="5084763"/>
            <a:ext cx="339725" cy="200025"/>
          </a:xfrm>
          <a:prstGeom prst="rect">
            <a:avLst/>
          </a:prstGeom>
          <a:solidFill>
            <a:srgbClr val="80000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支店</a:t>
            </a:r>
          </a:p>
        </p:txBody>
      </p:sp>
      <p:sp>
        <p:nvSpPr>
          <p:cNvPr id="22907" name="Text Box 379">
            <a:extLst>
              <a:ext uri="{FF2B5EF4-FFF2-40B4-BE49-F238E27FC236}">
                <a16:creationId xmlns:a16="http://schemas.microsoft.com/office/drawing/2014/main" id="{419D31F9-1771-4584-81D7-0458417CF6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6875" y="5084763"/>
            <a:ext cx="339725" cy="200025"/>
          </a:xfrm>
          <a:prstGeom prst="rect">
            <a:avLst/>
          </a:prstGeom>
          <a:solidFill>
            <a:srgbClr val="80000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支店</a:t>
            </a:r>
          </a:p>
        </p:txBody>
      </p:sp>
      <p:grpSp>
        <p:nvGrpSpPr>
          <p:cNvPr id="22908" name="Group 380">
            <a:extLst>
              <a:ext uri="{FF2B5EF4-FFF2-40B4-BE49-F238E27FC236}">
                <a16:creationId xmlns:a16="http://schemas.microsoft.com/office/drawing/2014/main" id="{DD773792-4CE1-4662-8914-2DF81937A4AF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5302250"/>
            <a:ext cx="1116013" cy="576263"/>
            <a:chOff x="3347" y="3521"/>
            <a:chExt cx="703" cy="363"/>
          </a:xfrm>
        </p:grpSpPr>
        <p:sp>
          <p:nvSpPr>
            <p:cNvPr id="22909" name="Freeform 381">
              <a:extLst>
                <a:ext uri="{FF2B5EF4-FFF2-40B4-BE49-F238E27FC236}">
                  <a16:creationId xmlns:a16="http://schemas.microsoft.com/office/drawing/2014/main" id="{D1720729-2203-46C3-988F-841A57281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3521"/>
              <a:ext cx="703" cy="363"/>
            </a:xfrm>
            <a:custGeom>
              <a:avLst/>
              <a:gdLst>
                <a:gd name="T0" fmla="*/ 657 w 703"/>
                <a:gd name="T1" fmla="*/ 159 h 363"/>
                <a:gd name="T2" fmla="*/ 703 w 703"/>
                <a:gd name="T3" fmla="*/ 159 h 363"/>
                <a:gd name="T4" fmla="*/ 703 w 703"/>
                <a:gd name="T5" fmla="*/ 91 h 363"/>
                <a:gd name="T6" fmla="*/ 657 w 703"/>
                <a:gd name="T7" fmla="*/ 0 h 363"/>
                <a:gd name="T8" fmla="*/ 45 w 703"/>
                <a:gd name="T9" fmla="*/ 0 h 363"/>
                <a:gd name="T10" fmla="*/ 0 w 703"/>
                <a:gd name="T11" fmla="*/ 91 h 363"/>
                <a:gd name="T12" fmla="*/ 0 w 703"/>
                <a:gd name="T13" fmla="*/ 159 h 363"/>
                <a:gd name="T14" fmla="*/ 45 w 703"/>
                <a:gd name="T15" fmla="*/ 159 h 363"/>
                <a:gd name="T16" fmla="*/ 45 w 703"/>
                <a:gd name="T17" fmla="*/ 363 h 363"/>
                <a:gd name="T18" fmla="*/ 657 w 703"/>
                <a:gd name="T19" fmla="*/ 363 h 363"/>
                <a:gd name="T20" fmla="*/ 657 w 703"/>
                <a:gd name="T21" fmla="*/ 15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3" h="363">
                  <a:moveTo>
                    <a:pt x="657" y="159"/>
                  </a:moveTo>
                  <a:lnTo>
                    <a:pt x="703" y="159"/>
                  </a:lnTo>
                  <a:lnTo>
                    <a:pt x="703" y="91"/>
                  </a:lnTo>
                  <a:lnTo>
                    <a:pt x="657" y="0"/>
                  </a:lnTo>
                  <a:lnTo>
                    <a:pt x="45" y="0"/>
                  </a:lnTo>
                  <a:lnTo>
                    <a:pt x="0" y="91"/>
                  </a:lnTo>
                  <a:lnTo>
                    <a:pt x="0" y="159"/>
                  </a:lnTo>
                  <a:lnTo>
                    <a:pt x="45" y="159"/>
                  </a:lnTo>
                  <a:lnTo>
                    <a:pt x="45" y="363"/>
                  </a:lnTo>
                  <a:lnTo>
                    <a:pt x="657" y="363"/>
                  </a:lnTo>
                  <a:lnTo>
                    <a:pt x="657" y="159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10" name="Rectangle 382">
              <a:extLst>
                <a:ext uri="{FF2B5EF4-FFF2-40B4-BE49-F238E27FC236}">
                  <a16:creationId xmlns:a16="http://schemas.microsoft.com/office/drawing/2014/main" id="{193290C0-DEBB-431E-8198-AC493272E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679"/>
              <a:ext cx="612" cy="204"/>
            </a:xfrm>
            <a:prstGeom prst="rect">
              <a:avLst/>
            </a:prstGeom>
            <a:solidFill>
              <a:srgbClr val="99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11" name="AutoShape 383">
              <a:extLst>
                <a:ext uri="{FF2B5EF4-FFF2-40B4-BE49-F238E27FC236}">
                  <a16:creationId xmlns:a16="http://schemas.microsoft.com/office/drawing/2014/main" id="{E455C16B-9196-44C0-8A7C-F131037E9A0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347" y="3521"/>
              <a:ext cx="703" cy="90"/>
            </a:xfrm>
            <a:custGeom>
              <a:avLst/>
              <a:gdLst>
                <a:gd name="G0" fmla="+- 1444 0 0"/>
                <a:gd name="G1" fmla="+- 21600 0 1444"/>
                <a:gd name="G2" fmla="*/ 1444 1 2"/>
                <a:gd name="G3" fmla="+- 21600 0 G2"/>
                <a:gd name="G4" fmla="+/ 1444 21600 2"/>
                <a:gd name="G5" fmla="+/ G1 0 2"/>
                <a:gd name="G6" fmla="*/ 21600 21600 1444"/>
                <a:gd name="G7" fmla="*/ G6 1 2"/>
                <a:gd name="G8" fmla="+- 21600 0 G7"/>
                <a:gd name="G9" fmla="*/ 21600 1 2"/>
                <a:gd name="G10" fmla="+- 1444 0 G9"/>
                <a:gd name="G11" fmla="?: G10 G8 0"/>
                <a:gd name="G12" fmla="?: G10 G7 21600"/>
                <a:gd name="T0" fmla="*/ 20878 w 21600"/>
                <a:gd name="T1" fmla="*/ 10800 h 21600"/>
                <a:gd name="T2" fmla="*/ 10800 w 21600"/>
                <a:gd name="T3" fmla="*/ 21600 h 21600"/>
                <a:gd name="T4" fmla="*/ 722 w 21600"/>
                <a:gd name="T5" fmla="*/ 10800 h 21600"/>
                <a:gd name="T6" fmla="*/ 10800 w 21600"/>
                <a:gd name="T7" fmla="*/ 0 h 21600"/>
                <a:gd name="T8" fmla="*/ 2522 w 21600"/>
                <a:gd name="T9" fmla="*/ 2522 h 21600"/>
                <a:gd name="T10" fmla="*/ 19078 w 21600"/>
                <a:gd name="T11" fmla="*/ 1907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44" y="21600"/>
                  </a:lnTo>
                  <a:lnTo>
                    <a:pt x="2015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00"/>
                </a:gs>
                <a:gs pos="100000">
                  <a:srgbClr val="00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12" name="Rectangle 384" descr="縦線 (太)">
              <a:extLst>
                <a:ext uri="{FF2B5EF4-FFF2-40B4-BE49-F238E27FC236}">
                  <a16:creationId xmlns:a16="http://schemas.microsoft.com/office/drawing/2014/main" id="{7325D22E-73BB-45DE-A065-C2B67FA1A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612"/>
              <a:ext cx="703" cy="67"/>
            </a:xfrm>
            <a:prstGeom prst="rect">
              <a:avLst/>
            </a:prstGeom>
            <a:pattFill prst="dkVert">
              <a:fgClr>
                <a:srgbClr val="006600"/>
              </a:fgClr>
              <a:bgClr>
                <a:schemeClr val="folHlink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13" name="Rectangle 385">
              <a:extLst>
                <a:ext uri="{FF2B5EF4-FFF2-40B4-BE49-F238E27FC236}">
                  <a16:creationId xmlns:a16="http://schemas.microsoft.com/office/drawing/2014/main" id="{7571127C-5A80-420C-BD6A-942D8A0AD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3725"/>
              <a:ext cx="113" cy="159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14" name="Rectangle 386">
              <a:extLst>
                <a:ext uri="{FF2B5EF4-FFF2-40B4-BE49-F238E27FC236}">
                  <a16:creationId xmlns:a16="http://schemas.microsoft.com/office/drawing/2014/main" id="{36687E40-5B68-4038-8BED-3C854A017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3725"/>
              <a:ext cx="136" cy="9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15" name="Rectangle 387">
              <a:extLst>
                <a:ext uri="{FF2B5EF4-FFF2-40B4-BE49-F238E27FC236}">
                  <a16:creationId xmlns:a16="http://schemas.microsoft.com/office/drawing/2014/main" id="{25CA41E1-C1DA-4A75-B707-9554E5A09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8" y="3725"/>
              <a:ext cx="136" cy="91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2916" name="Text Box 388">
            <a:extLst>
              <a:ext uri="{FF2B5EF4-FFF2-40B4-BE49-F238E27FC236}">
                <a16:creationId xmlns:a16="http://schemas.microsoft.com/office/drawing/2014/main" id="{2CC850F9-9F0D-4C52-8C81-F1C6457D2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8538" y="5157788"/>
            <a:ext cx="339725" cy="200025"/>
          </a:xfrm>
          <a:prstGeom prst="rect">
            <a:avLst/>
          </a:prstGeom>
          <a:solidFill>
            <a:srgbClr val="80000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店舗</a:t>
            </a:r>
          </a:p>
        </p:txBody>
      </p:sp>
      <p:sp>
        <p:nvSpPr>
          <p:cNvPr id="22920" name="Rectangle 392">
            <a:extLst>
              <a:ext uri="{FF2B5EF4-FFF2-40B4-BE49-F238E27FC236}">
                <a16:creationId xmlns:a16="http://schemas.microsoft.com/office/drawing/2014/main" id="{9687E49F-9B3E-4D46-87C6-37C70A0AD83B}"/>
              </a:ext>
            </a:extLst>
          </p:cNvPr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システム構成図作成用素材２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5" name="Group 3">
            <a:extLst>
              <a:ext uri="{FF2B5EF4-FFF2-40B4-BE49-F238E27FC236}">
                <a16:creationId xmlns:a16="http://schemas.microsoft.com/office/drawing/2014/main" id="{17E34554-B39A-4A3F-850A-D6F7BE3F7864}"/>
              </a:ext>
            </a:extLst>
          </p:cNvPr>
          <p:cNvGrpSpPr>
            <a:grpSpLocks/>
          </p:cNvGrpSpPr>
          <p:nvPr/>
        </p:nvGrpSpPr>
        <p:grpSpPr bwMode="auto">
          <a:xfrm>
            <a:off x="6608763" y="1196975"/>
            <a:ext cx="381000" cy="720725"/>
            <a:chOff x="2984" y="2500"/>
            <a:chExt cx="408" cy="772"/>
          </a:xfrm>
        </p:grpSpPr>
        <p:grpSp>
          <p:nvGrpSpPr>
            <p:cNvPr id="23556" name="Group 4">
              <a:extLst>
                <a:ext uri="{FF2B5EF4-FFF2-40B4-BE49-F238E27FC236}">
                  <a16:creationId xmlns:a16="http://schemas.microsoft.com/office/drawing/2014/main" id="{6835A443-C385-4C81-9459-8B0D3CB947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4" y="2500"/>
              <a:ext cx="408" cy="772"/>
              <a:chOff x="2984" y="2500"/>
              <a:chExt cx="408" cy="772"/>
            </a:xfrm>
          </p:grpSpPr>
          <p:sp>
            <p:nvSpPr>
              <p:cNvPr id="23557" name="Freeform 5">
                <a:extLst>
                  <a:ext uri="{FF2B5EF4-FFF2-40B4-BE49-F238E27FC236}">
                    <a16:creationId xmlns:a16="http://schemas.microsoft.com/office/drawing/2014/main" id="{DE2BC8D8-88AA-4B22-A896-DA1EB747AC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772"/>
                <a:ext cx="408" cy="500"/>
              </a:xfrm>
              <a:custGeom>
                <a:avLst/>
                <a:gdLst>
                  <a:gd name="T0" fmla="*/ 45 w 408"/>
                  <a:gd name="T1" fmla="*/ 68 h 500"/>
                  <a:gd name="T2" fmla="*/ 0 w 408"/>
                  <a:gd name="T3" fmla="*/ 431 h 500"/>
                  <a:gd name="T4" fmla="*/ 204 w 408"/>
                  <a:gd name="T5" fmla="*/ 499 h 500"/>
                  <a:gd name="T6" fmla="*/ 408 w 408"/>
                  <a:gd name="T7" fmla="*/ 431 h 500"/>
                  <a:gd name="T8" fmla="*/ 363 w 408"/>
                  <a:gd name="T9" fmla="*/ 68 h 500"/>
                  <a:gd name="T10" fmla="*/ 204 w 408"/>
                  <a:gd name="T11" fmla="*/ 0 h 500"/>
                  <a:gd name="T12" fmla="*/ 45 w 408"/>
                  <a:gd name="T13" fmla="*/ 68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00">
                    <a:moveTo>
                      <a:pt x="45" y="68"/>
                    </a:moveTo>
                    <a:lnTo>
                      <a:pt x="0" y="431"/>
                    </a:lnTo>
                    <a:cubicBezTo>
                      <a:pt x="0" y="431"/>
                      <a:pt x="64" y="500"/>
                      <a:pt x="204" y="499"/>
                    </a:cubicBezTo>
                    <a:cubicBezTo>
                      <a:pt x="376" y="492"/>
                      <a:pt x="408" y="431"/>
                      <a:pt x="408" y="431"/>
                    </a:cubicBezTo>
                    <a:lnTo>
                      <a:pt x="363" y="68"/>
                    </a:lnTo>
                    <a:cubicBezTo>
                      <a:pt x="363" y="68"/>
                      <a:pt x="334" y="0"/>
                      <a:pt x="204" y="0"/>
                    </a:cubicBezTo>
                    <a:cubicBezTo>
                      <a:pt x="69" y="0"/>
                      <a:pt x="45" y="68"/>
                      <a:pt x="45" y="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58" name="Oval 6">
                <a:extLst>
                  <a:ext uri="{FF2B5EF4-FFF2-40B4-BE49-F238E27FC236}">
                    <a16:creationId xmlns:a16="http://schemas.microsoft.com/office/drawing/2014/main" id="{A005A514-A232-4B30-B734-00D5D2ACA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500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3559" name="Freeform 7">
              <a:extLst>
                <a:ext uri="{FF2B5EF4-FFF2-40B4-BE49-F238E27FC236}">
                  <a16:creationId xmlns:a16="http://schemas.microsoft.com/office/drawing/2014/main" id="{10BA339D-A4B7-416E-9DB9-A96A8CD26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772"/>
              <a:ext cx="408" cy="500"/>
            </a:xfrm>
            <a:custGeom>
              <a:avLst/>
              <a:gdLst>
                <a:gd name="T0" fmla="*/ 45 w 408"/>
                <a:gd name="T1" fmla="*/ 68 h 500"/>
                <a:gd name="T2" fmla="*/ 0 w 408"/>
                <a:gd name="T3" fmla="*/ 431 h 500"/>
                <a:gd name="T4" fmla="*/ 204 w 408"/>
                <a:gd name="T5" fmla="*/ 499 h 500"/>
                <a:gd name="T6" fmla="*/ 408 w 408"/>
                <a:gd name="T7" fmla="*/ 431 h 500"/>
                <a:gd name="T8" fmla="*/ 363 w 408"/>
                <a:gd name="T9" fmla="*/ 68 h 500"/>
                <a:gd name="T10" fmla="*/ 204 w 408"/>
                <a:gd name="T11" fmla="*/ 0 h 500"/>
                <a:gd name="T12" fmla="*/ 45 w 408"/>
                <a:gd name="T13" fmla="*/ 6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500">
                  <a:moveTo>
                    <a:pt x="45" y="68"/>
                  </a:moveTo>
                  <a:lnTo>
                    <a:pt x="0" y="431"/>
                  </a:lnTo>
                  <a:cubicBezTo>
                    <a:pt x="0" y="431"/>
                    <a:pt x="64" y="500"/>
                    <a:pt x="204" y="499"/>
                  </a:cubicBezTo>
                  <a:cubicBezTo>
                    <a:pt x="376" y="492"/>
                    <a:pt x="408" y="431"/>
                    <a:pt x="408" y="431"/>
                  </a:cubicBezTo>
                  <a:lnTo>
                    <a:pt x="363" y="68"/>
                  </a:lnTo>
                  <a:cubicBezTo>
                    <a:pt x="363" y="68"/>
                    <a:pt x="334" y="0"/>
                    <a:pt x="204" y="0"/>
                  </a:cubicBezTo>
                  <a:cubicBezTo>
                    <a:pt x="69" y="0"/>
                    <a:pt x="45" y="68"/>
                    <a:pt x="45" y="6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CC">
                    <a:gamma/>
                    <a:shade val="46275"/>
                    <a:invGamma/>
                  </a:srgbClr>
                </a:gs>
                <a:gs pos="50000">
                  <a:srgbClr val="FF99CC"/>
                </a:gs>
                <a:gs pos="100000">
                  <a:srgbClr val="FF99CC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Oval 8">
              <a:extLst>
                <a:ext uri="{FF2B5EF4-FFF2-40B4-BE49-F238E27FC236}">
                  <a16:creationId xmlns:a16="http://schemas.microsoft.com/office/drawing/2014/main" id="{CFBC23B4-5077-489A-8B42-07E845A73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500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561" name="Group 9">
            <a:extLst>
              <a:ext uri="{FF2B5EF4-FFF2-40B4-BE49-F238E27FC236}">
                <a16:creationId xmlns:a16="http://schemas.microsoft.com/office/drawing/2014/main" id="{7DC5B910-A6CD-4B37-BBC6-58EF59D2B7DA}"/>
              </a:ext>
            </a:extLst>
          </p:cNvPr>
          <p:cNvGrpSpPr>
            <a:grpSpLocks/>
          </p:cNvGrpSpPr>
          <p:nvPr/>
        </p:nvGrpSpPr>
        <p:grpSpPr bwMode="auto">
          <a:xfrm>
            <a:off x="8553450" y="1249363"/>
            <a:ext cx="381000" cy="720725"/>
            <a:chOff x="3528" y="2500"/>
            <a:chExt cx="408" cy="772"/>
          </a:xfrm>
        </p:grpSpPr>
        <p:grpSp>
          <p:nvGrpSpPr>
            <p:cNvPr id="23562" name="Group 10">
              <a:extLst>
                <a:ext uri="{FF2B5EF4-FFF2-40B4-BE49-F238E27FC236}">
                  <a16:creationId xmlns:a16="http://schemas.microsoft.com/office/drawing/2014/main" id="{A044A5ED-97A0-4563-AD26-9D1E2BFAD1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8" y="2500"/>
              <a:ext cx="408" cy="772"/>
              <a:chOff x="3528" y="2500"/>
              <a:chExt cx="408" cy="772"/>
            </a:xfrm>
          </p:grpSpPr>
          <p:sp>
            <p:nvSpPr>
              <p:cNvPr id="23563" name="Freeform 11">
                <a:extLst>
                  <a:ext uri="{FF2B5EF4-FFF2-40B4-BE49-F238E27FC236}">
                    <a16:creationId xmlns:a16="http://schemas.microsoft.com/office/drawing/2014/main" id="{5F2875CC-DC5E-45C8-B6C9-B078414CED0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528" y="2772"/>
                <a:ext cx="408" cy="500"/>
              </a:xfrm>
              <a:custGeom>
                <a:avLst/>
                <a:gdLst>
                  <a:gd name="T0" fmla="*/ 45 w 408"/>
                  <a:gd name="T1" fmla="*/ 68 h 500"/>
                  <a:gd name="T2" fmla="*/ 0 w 408"/>
                  <a:gd name="T3" fmla="*/ 431 h 500"/>
                  <a:gd name="T4" fmla="*/ 204 w 408"/>
                  <a:gd name="T5" fmla="*/ 499 h 500"/>
                  <a:gd name="T6" fmla="*/ 408 w 408"/>
                  <a:gd name="T7" fmla="*/ 431 h 500"/>
                  <a:gd name="T8" fmla="*/ 363 w 408"/>
                  <a:gd name="T9" fmla="*/ 68 h 500"/>
                  <a:gd name="T10" fmla="*/ 204 w 408"/>
                  <a:gd name="T11" fmla="*/ 0 h 500"/>
                  <a:gd name="T12" fmla="*/ 45 w 408"/>
                  <a:gd name="T13" fmla="*/ 68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00">
                    <a:moveTo>
                      <a:pt x="45" y="68"/>
                    </a:moveTo>
                    <a:lnTo>
                      <a:pt x="0" y="431"/>
                    </a:lnTo>
                    <a:cubicBezTo>
                      <a:pt x="0" y="431"/>
                      <a:pt x="64" y="500"/>
                      <a:pt x="204" y="499"/>
                    </a:cubicBezTo>
                    <a:cubicBezTo>
                      <a:pt x="376" y="492"/>
                      <a:pt x="408" y="431"/>
                      <a:pt x="408" y="431"/>
                    </a:cubicBezTo>
                    <a:lnTo>
                      <a:pt x="363" y="68"/>
                    </a:lnTo>
                    <a:cubicBezTo>
                      <a:pt x="363" y="68"/>
                      <a:pt x="334" y="0"/>
                      <a:pt x="204" y="0"/>
                    </a:cubicBezTo>
                    <a:cubicBezTo>
                      <a:pt x="69" y="0"/>
                      <a:pt x="45" y="68"/>
                      <a:pt x="45" y="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64" name="Oval 12">
                <a:extLst>
                  <a:ext uri="{FF2B5EF4-FFF2-40B4-BE49-F238E27FC236}">
                    <a16:creationId xmlns:a16="http://schemas.microsoft.com/office/drawing/2014/main" id="{3B42102A-64C5-465B-A374-39490B38AD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2500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3565" name="Group 13">
              <a:extLst>
                <a:ext uri="{FF2B5EF4-FFF2-40B4-BE49-F238E27FC236}">
                  <a16:creationId xmlns:a16="http://schemas.microsoft.com/office/drawing/2014/main" id="{815FD9E1-9FAA-48F7-A4DA-8FB08F2C6A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8" y="2500"/>
              <a:ext cx="408" cy="772"/>
              <a:chOff x="3528" y="2500"/>
              <a:chExt cx="408" cy="772"/>
            </a:xfrm>
          </p:grpSpPr>
          <p:sp>
            <p:nvSpPr>
              <p:cNvPr id="23566" name="Freeform 14">
                <a:extLst>
                  <a:ext uri="{FF2B5EF4-FFF2-40B4-BE49-F238E27FC236}">
                    <a16:creationId xmlns:a16="http://schemas.microsoft.com/office/drawing/2014/main" id="{93BA052A-67A1-4988-BA64-ED6FE1B7BC9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528" y="2772"/>
                <a:ext cx="408" cy="500"/>
              </a:xfrm>
              <a:custGeom>
                <a:avLst/>
                <a:gdLst>
                  <a:gd name="T0" fmla="*/ 45 w 408"/>
                  <a:gd name="T1" fmla="*/ 68 h 500"/>
                  <a:gd name="T2" fmla="*/ 0 w 408"/>
                  <a:gd name="T3" fmla="*/ 431 h 500"/>
                  <a:gd name="T4" fmla="*/ 204 w 408"/>
                  <a:gd name="T5" fmla="*/ 499 h 500"/>
                  <a:gd name="T6" fmla="*/ 408 w 408"/>
                  <a:gd name="T7" fmla="*/ 431 h 500"/>
                  <a:gd name="T8" fmla="*/ 363 w 408"/>
                  <a:gd name="T9" fmla="*/ 68 h 500"/>
                  <a:gd name="T10" fmla="*/ 204 w 408"/>
                  <a:gd name="T11" fmla="*/ 0 h 500"/>
                  <a:gd name="T12" fmla="*/ 45 w 408"/>
                  <a:gd name="T13" fmla="*/ 68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00">
                    <a:moveTo>
                      <a:pt x="45" y="68"/>
                    </a:moveTo>
                    <a:lnTo>
                      <a:pt x="0" y="431"/>
                    </a:lnTo>
                    <a:cubicBezTo>
                      <a:pt x="0" y="431"/>
                      <a:pt x="64" y="500"/>
                      <a:pt x="204" y="499"/>
                    </a:cubicBezTo>
                    <a:cubicBezTo>
                      <a:pt x="376" y="492"/>
                      <a:pt x="408" y="431"/>
                      <a:pt x="408" y="431"/>
                    </a:cubicBezTo>
                    <a:lnTo>
                      <a:pt x="363" y="68"/>
                    </a:lnTo>
                    <a:cubicBezTo>
                      <a:pt x="363" y="68"/>
                      <a:pt x="334" y="0"/>
                      <a:pt x="204" y="0"/>
                    </a:cubicBezTo>
                    <a:cubicBezTo>
                      <a:pt x="69" y="0"/>
                      <a:pt x="45" y="68"/>
                      <a:pt x="45" y="6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99FF">
                      <a:gamma/>
                      <a:shade val="46275"/>
                      <a:invGamma/>
                    </a:srgbClr>
                  </a:gs>
                  <a:gs pos="5000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67" name="Oval 15">
                <a:extLst>
                  <a:ext uri="{FF2B5EF4-FFF2-40B4-BE49-F238E27FC236}">
                    <a16:creationId xmlns:a16="http://schemas.microsoft.com/office/drawing/2014/main" id="{3C405E46-9E03-4C07-8AB1-5C0F8A741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2500"/>
                <a:ext cx="318" cy="318"/>
              </a:xfrm>
              <a:prstGeom prst="ellipse">
                <a:avLst/>
              </a:prstGeom>
              <a:gradFill rotWithShape="1">
                <a:gsLst>
                  <a:gs pos="0">
                    <a:srgbClr val="FFCC99"/>
                  </a:gs>
                  <a:gs pos="100000">
                    <a:srgbClr val="FFCC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3568" name="Group 16">
            <a:extLst>
              <a:ext uri="{FF2B5EF4-FFF2-40B4-BE49-F238E27FC236}">
                <a16:creationId xmlns:a16="http://schemas.microsoft.com/office/drawing/2014/main" id="{CBCFBA7C-29EF-4CB8-9540-754ECDE0969A}"/>
              </a:ext>
            </a:extLst>
          </p:cNvPr>
          <p:cNvGrpSpPr>
            <a:grpSpLocks/>
          </p:cNvGrpSpPr>
          <p:nvPr/>
        </p:nvGrpSpPr>
        <p:grpSpPr bwMode="auto">
          <a:xfrm>
            <a:off x="6681788" y="3141663"/>
            <a:ext cx="381000" cy="720725"/>
            <a:chOff x="2984" y="3340"/>
            <a:chExt cx="408" cy="772"/>
          </a:xfrm>
        </p:grpSpPr>
        <p:grpSp>
          <p:nvGrpSpPr>
            <p:cNvPr id="23569" name="Group 17">
              <a:extLst>
                <a:ext uri="{FF2B5EF4-FFF2-40B4-BE49-F238E27FC236}">
                  <a16:creationId xmlns:a16="http://schemas.microsoft.com/office/drawing/2014/main" id="{375FB981-3A79-47C8-9E88-DE4485C00C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4" y="3340"/>
              <a:ext cx="408" cy="772"/>
              <a:chOff x="2984" y="3340"/>
              <a:chExt cx="408" cy="772"/>
            </a:xfrm>
          </p:grpSpPr>
          <p:sp>
            <p:nvSpPr>
              <p:cNvPr id="23570" name="Freeform 18">
                <a:extLst>
                  <a:ext uri="{FF2B5EF4-FFF2-40B4-BE49-F238E27FC236}">
                    <a16:creationId xmlns:a16="http://schemas.microsoft.com/office/drawing/2014/main" id="{BB877785-47F5-405C-B744-2704C3DAD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612"/>
                <a:ext cx="408" cy="500"/>
              </a:xfrm>
              <a:custGeom>
                <a:avLst/>
                <a:gdLst>
                  <a:gd name="T0" fmla="*/ 45 w 408"/>
                  <a:gd name="T1" fmla="*/ 68 h 500"/>
                  <a:gd name="T2" fmla="*/ 0 w 408"/>
                  <a:gd name="T3" fmla="*/ 431 h 500"/>
                  <a:gd name="T4" fmla="*/ 204 w 408"/>
                  <a:gd name="T5" fmla="*/ 499 h 500"/>
                  <a:gd name="T6" fmla="*/ 408 w 408"/>
                  <a:gd name="T7" fmla="*/ 431 h 500"/>
                  <a:gd name="T8" fmla="*/ 363 w 408"/>
                  <a:gd name="T9" fmla="*/ 68 h 500"/>
                  <a:gd name="T10" fmla="*/ 204 w 408"/>
                  <a:gd name="T11" fmla="*/ 0 h 500"/>
                  <a:gd name="T12" fmla="*/ 45 w 408"/>
                  <a:gd name="T13" fmla="*/ 68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00">
                    <a:moveTo>
                      <a:pt x="45" y="68"/>
                    </a:moveTo>
                    <a:lnTo>
                      <a:pt x="0" y="431"/>
                    </a:lnTo>
                    <a:cubicBezTo>
                      <a:pt x="0" y="431"/>
                      <a:pt x="64" y="500"/>
                      <a:pt x="204" y="499"/>
                    </a:cubicBezTo>
                    <a:cubicBezTo>
                      <a:pt x="376" y="492"/>
                      <a:pt x="408" y="431"/>
                      <a:pt x="408" y="431"/>
                    </a:cubicBezTo>
                    <a:lnTo>
                      <a:pt x="363" y="68"/>
                    </a:lnTo>
                    <a:cubicBezTo>
                      <a:pt x="363" y="68"/>
                      <a:pt x="334" y="0"/>
                      <a:pt x="204" y="0"/>
                    </a:cubicBezTo>
                    <a:cubicBezTo>
                      <a:pt x="69" y="0"/>
                      <a:pt x="45" y="68"/>
                      <a:pt x="45" y="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71" name="Oval 19">
                <a:extLst>
                  <a:ext uri="{FF2B5EF4-FFF2-40B4-BE49-F238E27FC236}">
                    <a16:creationId xmlns:a16="http://schemas.microsoft.com/office/drawing/2014/main" id="{E81E758B-6C15-4930-8AC1-920010562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3340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3572" name="Freeform 20">
              <a:extLst>
                <a:ext uri="{FF2B5EF4-FFF2-40B4-BE49-F238E27FC236}">
                  <a16:creationId xmlns:a16="http://schemas.microsoft.com/office/drawing/2014/main" id="{9C68753B-1EE3-4CD4-9873-CF80110C6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612"/>
              <a:ext cx="408" cy="500"/>
            </a:xfrm>
            <a:custGeom>
              <a:avLst/>
              <a:gdLst>
                <a:gd name="T0" fmla="*/ 45 w 408"/>
                <a:gd name="T1" fmla="*/ 68 h 500"/>
                <a:gd name="T2" fmla="*/ 0 w 408"/>
                <a:gd name="T3" fmla="*/ 431 h 500"/>
                <a:gd name="T4" fmla="*/ 204 w 408"/>
                <a:gd name="T5" fmla="*/ 499 h 500"/>
                <a:gd name="T6" fmla="*/ 408 w 408"/>
                <a:gd name="T7" fmla="*/ 431 h 500"/>
                <a:gd name="T8" fmla="*/ 363 w 408"/>
                <a:gd name="T9" fmla="*/ 68 h 500"/>
                <a:gd name="T10" fmla="*/ 204 w 408"/>
                <a:gd name="T11" fmla="*/ 0 h 500"/>
                <a:gd name="T12" fmla="*/ 45 w 408"/>
                <a:gd name="T13" fmla="*/ 6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500">
                  <a:moveTo>
                    <a:pt x="45" y="68"/>
                  </a:moveTo>
                  <a:lnTo>
                    <a:pt x="0" y="431"/>
                  </a:lnTo>
                  <a:cubicBezTo>
                    <a:pt x="0" y="431"/>
                    <a:pt x="64" y="500"/>
                    <a:pt x="204" y="499"/>
                  </a:cubicBezTo>
                  <a:cubicBezTo>
                    <a:pt x="376" y="492"/>
                    <a:pt x="408" y="431"/>
                    <a:pt x="408" y="431"/>
                  </a:cubicBezTo>
                  <a:lnTo>
                    <a:pt x="363" y="68"/>
                  </a:lnTo>
                  <a:cubicBezTo>
                    <a:pt x="363" y="68"/>
                    <a:pt x="334" y="0"/>
                    <a:pt x="204" y="0"/>
                  </a:cubicBezTo>
                  <a:cubicBezTo>
                    <a:pt x="69" y="0"/>
                    <a:pt x="45" y="68"/>
                    <a:pt x="45" y="6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7C80">
                    <a:gamma/>
                    <a:shade val="46275"/>
                    <a:invGamma/>
                  </a:srgbClr>
                </a:gs>
                <a:gs pos="5000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Oval 21">
              <a:extLst>
                <a:ext uri="{FF2B5EF4-FFF2-40B4-BE49-F238E27FC236}">
                  <a16:creationId xmlns:a16="http://schemas.microsoft.com/office/drawing/2014/main" id="{BCE909EF-B42D-47D2-B8E4-B15574D6D0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3340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574" name="Group 22">
            <a:extLst>
              <a:ext uri="{FF2B5EF4-FFF2-40B4-BE49-F238E27FC236}">
                <a16:creationId xmlns:a16="http://schemas.microsoft.com/office/drawing/2014/main" id="{90DAF3CB-EA30-436E-B80F-6BC07A2F5C62}"/>
              </a:ext>
            </a:extLst>
          </p:cNvPr>
          <p:cNvGrpSpPr>
            <a:grpSpLocks/>
          </p:cNvGrpSpPr>
          <p:nvPr/>
        </p:nvGrpSpPr>
        <p:grpSpPr bwMode="auto">
          <a:xfrm>
            <a:off x="8459788" y="3122613"/>
            <a:ext cx="381000" cy="720725"/>
            <a:chOff x="3528" y="3340"/>
            <a:chExt cx="408" cy="772"/>
          </a:xfrm>
        </p:grpSpPr>
        <p:grpSp>
          <p:nvGrpSpPr>
            <p:cNvPr id="23575" name="Group 23">
              <a:extLst>
                <a:ext uri="{FF2B5EF4-FFF2-40B4-BE49-F238E27FC236}">
                  <a16:creationId xmlns:a16="http://schemas.microsoft.com/office/drawing/2014/main" id="{F5312870-F1D1-4B1A-AEEE-3A7757C2B9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8" y="3340"/>
              <a:ext cx="408" cy="772"/>
              <a:chOff x="3528" y="3340"/>
              <a:chExt cx="408" cy="772"/>
            </a:xfrm>
          </p:grpSpPr>
          <p:sp>
            <p:nvSpPr>
              <p:cNvPr id="23576" name="Freeform 24">
                <a:extLst>
                  <a:ext uri="{FF2B5EF4-FFF2-40B4-BE49-F238E27FC236}">
                    <a16:creationId xmlns:a16="http://schemas.microsoft.com/office/drawing/2014/main" id="{DD3614F2-66C2-4CE5-B954-2F8DF2F1BD3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528" y="3612"/>
                <a:ext cx="408" cy="500"/>
              </a:xfrm>
              <a:custGeom>
                <a:avLst/>
                <a:gdLst>
                  <a:gd name="T0" fmla="*/ 45 w 408"/>
                  <a:gd name="T1" fmla="*/ 68 h 500"/>
                  <a:gd name="T2" fmla="*/ 0 w 408"/>
                  <a:gd name="T3" fmla="*/ 431 h 500"/>
                  <a:gd name="T4" fmla="*/ 204 w 408"/>
                  <a:gd name="T5" fmla="*/ 499 h 500"/>
                  <a:gd name="T6" fmla="*/ 408 w 408"/>
                  <a:gd name="T7" fmla="*/ 431 h 500"/>
                  <a:gd name="T8" fmla="*/ 363 w 408"/>
                  <a:gd name="T9" fmla="*/ 68 h 500"/>
                  <a:gd name="T10" fmla="*/ 204 w 408"/>
                  <a:gd name="T11" fmla="*/ 0 h 500"/>
                  <a:gd name="T12" fmla="*/ 45 w 408"/>
                  <a:gd name="T13" fmla="*/ 68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00">
                    <a:moveTo>
                      <a:pt x="45" y="68"/>
                    </a:moveTo>
                    <a:lnTo>
                      <a:pt x="0" y="431"/>
                    </a:lnTo>
                    <a:cubicBezTo>
                      <a:pt x="0" y="431"/>
                      <a:pt x="64" y="500"/>
                      <a:pt x="204" y="499"/>
                    </a:cubicBezTo>
                    <a:cubicBezTo>
                      <a:pt x="376" y="492"/>
                      <a:pt x="408" y="431"/>
                      <a:pt x="408" y="431"/>
                    </a:cubicBezTo>
                    <a:lnTo>
                      <a:pt x="363" y="68"/>
                    </a:lnTo>
                    <a:cubicBezTo>
                      <a:pt x="363" y="68"/>
                      <a:pt x="334" y="0"/>
                      <a:pt x="204" y="0"/>
                    </a:cubicBezTo>
                    <a:cubicBezTo>
                      <a:pt x="69" y="0"/>
                      <a:pt x="45" y="68"/>
                      <a:pt x="45" y="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77" name="Oval 25">
                <a:extLst>
                  <a:ext uri="{FF2B5EF4-FFF2-40B4-BE49-F238E27FC236}">
                    <a16:creationId xmlns:a16="http://schemas.microsoft.com/office/drawing/2014/main" id="{99AEAE5B-F304-4867-B5F1-0DF7930E64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3340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3578" name="Freeform 26">
              <a:extLst>
                <a:ext uri="{FF2B5EF4-FFF2-40B4-BE49-F238E27FC236}">
                  <a16:creationId xmlns:a16="http://schemas.microsoft.com/office/drawing/2014/main" id="{E765156D-D8FF-48B7-8A62-25CD4B21EE77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528" y="3612"/>
              <a:ext cx="408" cy="500"/>
            </a:xfrm>
            <a:custGeom>
              <a:avLst/>
              <a:gdLst>
                <a:gd name="T0" fmla="*/ 45 w 408"/>
                <a:gd name="T1" fmla="*/ 68 h 500"/>
                <a:gd name="T2" fmla="*/ 0 w 408"/>
                <a:gd name="T3" fmla="*/ 431 h 500"/>
                <a:gd name="T4" fmla="*/ 204 w 408"/>
                <a:gd name="T5" fmla="*/ 499 h 500"/>
                <a:gd name="T6" fmla="*/ 408 w 408"/>
                <a:gd name="T7" fmla="*/ 431 h 500"/>
                <a:gd name="T8" fmla="*/ 363 w 408"/>
                <a:gd name="T9" fmla="*/ 68 h 500"/>
                <a:gd name="T10" fmla="*/ 204 w 408"/>
                <a:gd name="T11" fmla="*/ 0 h 500"/>
                <a:gd name="T12" fmla="*/ 45 w 408"/>
                <a:gd name="T13" fmla="*/ 6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500">
                  <a:moveTo>
                    <a:pt x="45" y="68"/>
                  </a:moveTo>
                  <a:lnTo>
                    <a:pt x="0" y="431"/>
                  </a:lnTo>
                  <a:cubicBezTo>
                    <a:pt x="0" y="431"/>
                    <a:pt x="64" y="500"/>
                    <a:pt x="204" y="499"/>
                  </a:cubicBezTo>
                  <a:cubicBezTo>
                    <a:pt x="376" y="492"/>
                    <a:pt x="408" y="431"/>
                    <a:pt x="408" y="431"/>
                  </a:cubicBezTo>
                  <a:lnTo>
                    <a:pt x="363" y="68"/>
                  </a:lnTo>
                  <a:cubicBezTo>
                    <a:pt x="363" y="68"/>
                    <a:pt x="334" y="0"/>
                    <a:pt x="204" y="0"/>
                  </a:cubicBezTo>
                  <a:cubicBezTo>
                    <a:pt x="69" y="0"/>
                    <a:pt x="45" y="68"/>
                    <a:pt x="45" y="68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Oval 27">
              <a:extLst>
                <a:ext uri="{FF2B5EF4-FFF2-40B4-BE49-F238E27FC236}">
                  <a16:creationId xmlns:a16="http://schemas.microsoft.com/office/drawing/2014/main" id="{A5EA6827-D59C-4E64-87BB-F4502E4B5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3340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3580" name="Text Box 28">
            <a:extLst>
              <a:ext uri="{FF2B5EF4-FFF2-40B4-BE49-F238E27FC236}">
                <a16:creationId xmlns:a16="http://schemas.microsoft.com/office/drawing/2014/main" id="{238B0150-1979-4F69-9F96-75ED891859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2650" y="1933575"/>
            <a:ext cx="466725" cy="200025"/>
          </a:xfrm>
          <a:prstGeom prst="rect">
            <a:avLst/>
          </a:prstGeom>
          <a:solidFill>
            <a:srgbClr val="00800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担当者</a:t>
            </a:r>
          </a:p>
        </p:txBody>
      </p:sp>
      <p:sp>
        <p:nvSpPr>
          <p:cNvPr id="23581" name="Text Box 29">
            <a:extLst>
              <a:ext uri="{FF2B5EF4-FFF2-40B4-BE49-F238E27FC236}">
                <a16:creationId xmlns:a16="http://schemas.microsoft.com/office/drawing/2014/main" id="{28F288D7-CBD8-4179-A9C3-66E65161E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7963" y="1881188"/>
            <a:ext cx="466725" cy="200025"/>
          </a:xfrm>
          <a:prstGeom prst="rect">
            <a:avLst/>
          </a:prstGeom>
          <a:solidFill>
            <a:srgbClr val="00800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担当者</a:t>
            </a:r>
          </a:p>
        </p:txBody>
      </p:sp>
      <p:sp>
        <p:nvSpPr>
          <p:cNvPr id="23582" name="Text Box 30">
            <a:extLst>
              <a:ext uri="{FF2B5EF4-FFF2-40B4-BE49-F238E27FC236}">
                <a16:creationId xmlns:a16="http://schemas.microsoft.com/office/drawing/2014/main" id="{BEA14368-B9CC-4FC9-9349-9A6EB1F90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8988" y="3805238"/>
            <a:ext cx="466725" cy="200025"/>
          </a:xfrm>
          <a:prstGeom prst="rect">
            <a:avLst/>
          </a:prstGeom>
          <a:solidFill>
            <a:srgbClr val="00800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管理者</a:t>
            </a:r>
          </a:p>
        </p:txBody>
      </p:sp>
      <p:sp>
        <p:nvSpPr>
          <p:cNvPr id="23583" name="Text Box 31">
            <a:extLst>
              <a:ext uri="{FF2B5EF4-FFF2-40B4-BE49-F238E27FC236}">
                <a16:creationId xmlns:a16="http://schemas.microsoft.com/office/drawing/2014/main" id="{9FBF23B7-EE7E-42AB-95D1-B9636AD853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0988" y="3824288"/>
            <a:ext cx="466725" cy="200025"/>
          </a:xfrm>
          <a:prstGeom prst="rect">
            <a:avLst/>
          </a:prstGeom>
          <a:solidFill>
            <a:srgbClr val="00800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管理者</a:t>
            </a:r>
          </a:p>
        </p:txBody>
      </p:sp>
      <p:grpSp>
        <p:nvGrpSpPr>
          <p:cNvPr id="23584" name="Group 32">
            <a:extLst>
              <a:ext uri="{FF2B5EF4-FFF2-40B4-BE49-F238E27FC236}">
                <a16:creationId xmlns:a16="http://schemas.microsoft.com/office/drawing/2014/main" id="{A92A4C29-6DEF-405E-A39E-8162DA5F8841}"/>
              </a:ext>
            </a:extLst>
          </p:cNvPr>
          <p:cNvGrpSpPr>
            <a:grpSpLocks/>
          </p:cNvGrpSpPr>
          <p:nvPr/>
        </p:nvGrpSpPr>
        <p:grpSpPr bwMode="auto">
          <a:xfrm>
            <a:off x="6705600" y="5084763"/>
            <a:ext cx="381000" cy="720725"/>
            <a:chOff x="2984" y="3340"/>
            <a:chExt cx="408" cy="772"/>
          </a:xfrm>
        </p:grpSpPr>
        <p:grpSp>
          <p:nvGrpSpPr>
            <p:cNvPr id="23585" name="Group 33">
              <a:extLst>
                <a:ext uri="{FF2B5EF4-FFF2-40B4-BE49-F238E27FC236}">
                  <a16:creationId xmlns:a16="http://schemas.microsoft.com/office/drawing/2014/main" id="{6D815B19-E682-43B0-AB0A-CE216B1581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4" y="3340"/>
              <a:ext cx="408" cy="772"/>
              <a:chOff x="2984" y="3340"/>
              <a:chExt cx="408" cy="772"/>
            </a:xfrm>
          </p:grpSpPr>
          <p:sp>
            <p:nvSpPr>
              <p:cNvPr id="23586" name="Freeform 34">
                <a:extLst>
                  <a:ext uri="{FF2B5EF4-FFF2-40B4-BE49-F238E27FC236}">
                    <a16:creationId xmlns:a16="http://schemas.microsoft.com/office/drawing/2014/main" id="{32F8841D-72D2-4E84-9ADC-20BCC41E1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612"/>
                <a:ext cx="408" cy="500"/>
              </a:xfrm>
              <a:custGeom>
                <a:avLst/>
                <a:gdLst>
                  <a:gd name="T0" fmla="*/ 45 w 408"/>
                  <a:gd name="T1" fmla="*/ 68 h 500"/>
                  <a:gd name="T2" fmla="*/ 0 w 408"/>
                  <a:gd name="T3" fmla="*/ 431 h 500"/>
                  <a:gd name="T4" fmla="*/ 204 w 408"/>
                  <a:gd name="T5" fmla="*/ 499 h 500"/>
                  <a:gd name="T6" fmla="*/ 408 w 408"/>
                  <a:gd name="T7" fmla="*/ 431 h 500"/>
                  <a:gd name="T8" fmla="*/ 363 w 408"/>
                  <a:gd name="T9" fmla="*/ 68 h 500"/>
                  <a:gd name="T10" fmla="*/ 204 w 408"/>
                  <a:gd name="T11" fmla="*/ 0 h 500"/>
                  <a:gd name="T12" fmla="*/ 45 w 408"/>
                  <a:gd name="T13" fmla="*/ 68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00">
                    <a:moveTo>
                      <a:pt x="45" y="68"/>
                    </a:moveTo>
                    <a:lnTo>
                      <a:pt x="0" y="431"/>
                    </a:lnTo>
                    <a:cubicBezTo>
                      <a:pt x="0" y="431"/>
                      <a:pt x="64" y="500"/>
                      <a:pt x="204" y="499"/>
                    </a:cubicBezTo>
                    <a:cubicBezTo>
                      <a:pt x="376" y="492"/>
                      <a:pt x="408" y="431"/>
                      <a:pt x="408" y="431"/>
                    </a:cubicBezTo>
                    <a:lnTo>
                      <a:pt x="363" y="68"/>
                    </a:lnTo>
                    <a:cubicBezTo>
                      <a:pt x="363" y="68"/>
                      <a:pt x="334" y="0"/>
                      <a:pt x="204" y="0"/>
                    </a:cubicBezTo>
                    <a:cubicBezTo>
                      <a:pt x="69" y="0"/>
                      <a:pt x="45" y="68"/>
                      <a:pt x="45" y="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87" name="Oval 35">
                <a:extLst>
                  <a:ext uri="{FF2B5EF4-FFF2-40B4-BE49-F238E27FC236}">
                    <a16:creationId xmlns:a16="http://schemas.microsoft.com/office/drawing/2014/main" id="{694E4AB8-F01A-43FE-A375-1E032C8B0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3340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3588" name="Freeform 36">
              <a:extLst>
                <a:ext uri="{FF2B5EF4-FFF2-40B4-BE49-F238E27FC236}">
                  <a16:creationId xmlns:a16="http://schemas.microsoft.com/office/drawing/2014/main" id="{8DA849B0-CA54-45F8-88EA-3BA262ABC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612"/>
              <a:ext cx="408" cy="500"/>
            </a:xfrm>
            <a:custGeom>
              <a:avLst/>
              <a:gdLst>
                <a:gd name="T0" fmla="*/ 45 w 408"/>
                <a:gd name="T1" fmla="*/ 68 h 500"/>
                <a:gd name="T2" fmla="*/ 0 w 408"/>
                <a:gd name="T3" fmla="*/ 431 h 500"/>
                <a:gd name="T4" fmla="*/ 204 w 408"/>
                <a:gd name="T5" fmla="*/ 499 h 500"/>
                <a:gd name="T6" fmla="*/ 408 w 408"/>
                <a:gd name="T7" fmla="*/ 431 h 500"/>
                <a:gd name="T8" fmla="*/ 363 w 408"/>
                <a:gd name="T9" fmla="*/ 68 h 500"/>
                <a:gd name="T10" fmla="*/ 204 w 408"/>
                <a:gd name="T11" fmla="*/ 0 h 500"/>
                <a:gd name="T12" fmla="*/ 45 w 408"/>
                <a:gd name="T13" fmla="*/ 6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500">
                  <a:moveTo>
                    <a:pt x="45" y="68"/>
                  </a:moveTo>
                  <a:lnTo>
                    <a:pt x="0" y="431"/>
                  </a:lnTo>
                  <a:cubicBezTo>
                    <a:pt x="0" y="431"/>
                    <a:pt x="64" y="500"/>
                    <a:pt x="204" y="499"/>
                  </a:cubicBezTo>
                  <a:cubicBezTo>
                    <a:pt x="376" y="492"/>
                    <a:pt x="408" y="431"/>
                    <a:pt x="408" y="431"/>
                  </a:cubicBezTo>
                  <a:lnTo>
                    <a:pt x="363" y="68"/>
                  </a:lnTo>
                  <a:cubicBezTo>
                    <a:pt x="363" y="68"/>
                    <a:pt x="334" y="0"/>
                    <a:pt x="204" y="0"/>
                  </a:cubicBezTo>
                  <a:cubicBezTo>
                    <a:pt x="69" y="0"/>
                    <a:pt x="45" y="68"/>
                    <a:pt x="45" y="6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33">
                    <a:gamma/>
                    <a:shade val="46275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9" name="Oval 37">
              <a:extLst>
                <a:ext uri="{FF2B5EF4-FFF2-40B4-BE49-F238E27FC236}">
                  <a16:creationId xmlns:a16="http://schemas.microsoft.com/office/drawing/2014/main" id="{714FD02D-46F1-47B5-90D9-401FCC6E0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3340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590" name="Group 38">
            <a:extLst>
              <a:ext uri="{FF2B5EF4-FFF2-40B4-BE49-F238E27FC236}">
                <a16:creationId xmlns:a16="http://schemas.microsoft.com/office/drawing/2014/main" id="{FC8200FD-D153-4D82-B4D9-B8B24C55E249}"/>
              </a:ext>
            </a:extLst>
          </p:cNvPr>
          <p:cNvGrpSpPr>
            <a:grpSpLocks/>
          </p:cNvGrpSpPr>
          <p:nvPr/>
        </p:nvGrpSpPr>
        <p:grpSpPr bwMode="auto">
          <a:xfrm>
            <a:off x="8482013" y="5084763"/>
            <a:ext cx="381000" cy="720725"/>
            <a:chOff x="3528" y="3340"/>
            <a:chExt cx="408" cy="772"/>
          </a:xfrm>
        </p:grpSpPr>
        <p:grpSp>
          <p:nvGrpSpPr>
            <p:cNvPr id="23591" name="Group 39">
              <a:extLst>
                <a:ext uri="{FF2B5EF4-FFF2-40B4-BE49-F238E27FC236}">
                  <a16:creationId xmlns:a16="http://schemas.microsoft.com/office/drawing/2014/main" id="{040ABA75-B87D-405B-9F49-EB4FB7BBE7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8" y="3340"/>
              <a:ext cx="408" cy="772"/>
              <a:chOff x="3528" y="3340"/>
              <a:chExt cx="408" cy="772"/>
            </a:xfrm>
          </p:grpSpPr>
          <p:sp>
            <p:nvSpPr>
              <p:cNvPr id="23592" name="Freeform 40">
                <a:extLst>
                  <a:ext uri="{FF2B5EF4-FFF2-40B4-BE49-F238E27FC236}">
                    <a16:creationId xmlns:a16="http://schemas.microsoft.com/office/drawing/2014/main" id="{B77412B2-A602-4F3F-B93F-BC17BBCE765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3528" y="3612"/>
                <a:ext cx="408" cy="500"/>
              </a:xfrm>
              <a:custGeom>
                <a:avLst/>
                <a:gdLst>
                  <a:gd name="T0" fmla="*/ 45 w 408"/>
                  <a:gd name="T1" fmla="*/ 68 h 500"/>
                  <a:gd name="T2" fmla="*/ 0 w 408"/>
                  <a:gd name="T3" fmla="*/ 431 h 500"/>
                  <a:gd name="T4" fmla="*/ 204 w 408"/>
                  <a:gd name="T5" fmla="*/ 499 h 500"/>
                  <a:gd name="T6" fmla="*/ 408 w 408"/>
                  <a:gd name="T7" fmla="*/ 431 h 500"/>
                  <a:gd name="T8" fmla="*/ 363 w 408"/>
                  <a:gd name="T9" fmla="*/ 68 h 500"/>
                  <a:gd name="T10" fmla="*/ 204 w 408"/>
                  <a:gd name="T11" fmla="*/ 0 h 500"/>
                  <a:gd name="T12" fmla="*/ 45 w 408"/>
                  <a:gd name="T13" fmla="*/ 68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8" h="500">
                    <a:moveTo>
                      <a:pt x="45" y="68"/>
                    </a:moveTo>
                    <a:lnTo>
                      <a:pt x="0" y="431"/>
                    </a:lnTo>
                    <a:cubicBezTo>
                      <a:pt x="0" y="431"/>
                      <a:pt x="64" y="500"/>
                      <a:pt x="204" y="499"/>
                    </a:cubicBezTo>
                    <a:cubicBezTo>
                      <a:pt x="376" y="492"/>
                      <a:pt x="408" y="431"/>
                      <a:pt x="408" y="431"/>
                    </a:cubicBezTo>
                    <a:lnTo>
                      <a:pt x="363" y="68"/>
                    </a:lnTo>
                    <a:cubicBezTo>
                      <a:pt x="363" y="68"/>
                      <a:pt x="334" y="0"/>
                      <a:pt x="204" y="0"/>
                    </a:cubicBezTo>
                    <a:cubicBezTo>
                      <a:pt x="69" y="0"/>
                      <a:pt x="45" y="68"/>
                      <a:pt x="45" y="6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593" name="Oval 41">
                <a:extLst>
                  <a:ext uri="{FF2B5EF4-FFF2-40B4-BE49-F238E27FC236}">
                    <a16:creationId xmlns:a16="http://schemas.microsoft.com/office/drawing/2014/main" id="{CE2CA5B0-B453-433D-9D54-738E54615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3" y="3340"/>
                <a:ext cx="318" cy="31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3594" name="Freeform 42">
              <a:extLst>
                <a:ext uri="{FF2B5EF4-FFF2-40B4-BE49-F238E27FC236}">
                  <a16:creationId xmlns:a16="http://schemas.microsoft.com/office/drawing/2014/main" id="{C3531C52-42C4-4D42-B075-04FF6C8C5DD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528" y="3612"/>
              <a:ext cx="408" cy="500"/>
            </a:xfrm>
            <a:custGeom>
              <a:avLst/>
              <a:gdLst>
                <a:gd name="T0" fmla="*/ 45 w 408"/>
                <a:gd name="T1" fmla="*/ 68 h 500"/>
                <a:gd name="T2" fmla="*/ 0 w 408"/>
                <a:gd name="T3" fmla="*/ 431 h 500"/>
                <a:gd name="T4" fmla="*/ 204 w 408"/>
                <a:gd name="T5" fmla="*/ 499 h 500"/>
                <a:gd name="T6" fmla="*/ 408 w 408"/>
                <a:gd name="T7" fmla="*/ 431 h 500"/>
                <a:gd name="T8" fmla="*/ 363 w 408"/>
                <a:gd name="T9" fmla="*/ 68 h 500"/>
                <a:gd name="T10" fmla="*/ 204 w 408"/>
                <a:gd name="T11" fmla="*/ 0 h 500"/>
                <a:gd name="T12" fmla="*/ 45 w 408"/>
                <a:gd name="T13" fmla="*/ 6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500">
                  <a:moveTo>
                    <a:pt x="45" y="68"/>
                  </a:moveTo>
                  <a:lnTo>
                    <a:pt x="0" y="431"/>
                  </a:lnTo>
                  <a:cubicBezTo>
                    <a:pt x="0" y="431"/>
                    <a:pt x="64" y="500"/>
                    <a:pt x="204" y="499"/>
                  </a:cubicBezTo>
                  <a:cubicBezTo>
                    <a:pt x="376" y="492"/>
                    <a:pt x="408" y="431"/>
                    <a:pt x="408" y="431"/>
                  </a:cubicBezTo>
                  <a:lnTo>
                    <a:pt x="363" y="68"/>
                  </a:lnTo>
                  <a:cubicBezTo>
                    <a:pt x="363" y="68"/>
                    <a:pt x="334" y="0"/>
                    <a:pt x="204" y="0"/>
                  </a:cubicBezTo>
                  <a:cubicBezTo>
                    <a:pt x="69" y="0"/>
                    <a:pt x="45" y="68"/>
                    <a:pt x="45" y="68"/>
                  </a:cubicBezTo>
                  <a:close/>
                </a:path>
              </a:pathLst>
            </a:custGeom>
            <a:gradFill rotWithShape="1">
              <a:gsLst>
                <a:gs pos="0">
                  <a:srgbClr val="CCFF66">
                    <a:gamma/>
                    <a:shade val="46275"/>
                    <a:invGamma/>
                  </a:srgbClr>
                </a:gs>
                <a:gs pos="50000">
                  <a:srgbClr val="CCFF66"/>
                </a:gs>
                <a:gs pos="100000">
                  <a:srgbClr val="CCFF6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5" name="Oval 43">
              <a:extLst>
                <a:ext uri="{FF2B5EF4-FFF2-40B4-BE49-F238E27FC236}">
                  <a16:creationId xmlns:a16="http://schemas.microsoft.com/office/drawing/2014/main" id="{96917276-0250-4694-ACFF-CA7771AF89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3340"/>
              <a:ext cx="318" cy="318"/>
            </a:xfrm>
            <a:prstGeom prst="ellipse">
              <a:avLst/>
            </a:prstGeom>
            <a:gradFill rotWithShape="1">
              <a:gsLst>
                <a:gs pos="0">
                  <a:srgbClr val="FFCC99"/>
                </a:gs>
                <a:gs pos="100000">
                  <a:srgbClr val="FFCC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3596" name="Text Box 44">
            <a:extLst>
              <a:ext uri="{FF2B5EF4-FFF2-40B4-BE49-F238E27FC236}">
                <a16:creationId xmlns:a16="http://schemas.microsoft.com/office/drawing/2014/main" id="{D4EE98B7-8084-4DCA-AFF5-557D39754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7713" y="5767388"/>
            <a:ext cx="593725" cy="200025"/>
          </a:xfrm>
          <a:prstGeom prst="rect">
            <a:avLst/>
          </a:prstGeom>
          <a:solidFill>
            <a:srgbClr val="00800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ユーザー</a:t>
            </a:r>
          </a:p>
        </p:txBody>
      </p:sp>
      <p:sp>
        <p:nvSpPr>
          <p:cNvPr id="23597" name="Text Box 45">
            <a:extLst>
              <a:ext uri="{FF2B5EF4-FFF2-40B4-BE49-F238E27FC236}">
                <a16:creationId xmlns:a16="http://schemas.microsoft.com/office/drawing/2014/main" id="{5B002B63-B644-45C7-8E34-A4043A51F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1300" y="5767388"/>
            <a:ext cx="593725" cy="200025"/>
          </a:xfrm>
          <a:prstGeom prst="rect">
            <a:avLst/>
          </a:prstGeom>
          <a:solidFill>
            <a:srgbClr val="00800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ユーザー</a:t>
            </a:r>
          </a:p>
        </p:txBody>
      </p:sp>
      <p:grpSp>
        <p:nvGrpSpPr>
          <p:cNvPr id="23611" name="Group 59">
            <a:extLst>
              <a:ext uri="{FF2B5EF4-FFF2-40B4-BE49-F238E27FC236}">
                <a16:creationId xmlns:a16="http://schemas.microsoft.com/office/drawing/2014/main" id="{51A8088F-FF26-4CB8-81C7-77F5B370F0E0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1341438"/>
            <a:ext cx="792163" cy="2089150"/>
            <a:chOff x="2077" y="1207"/>
            <a:chExt cx="499" cy="1316"/>
          </a:xfrm>
        </p:grpSpPr>
        <p:sp>
          <p:nvSpPr>
            <p:cNvPr id="23612" name="Freeform 60">
              <a:extLst>
                <a:ext uri="{FF2B5EF4-FFF2-40B4-BE49-F238E27FC236}">
                  <a16:creationId xmlns:a16="http://schemas.microsoft.com/office/drawing/2014/main" id="{6EAB7142-7C03-4EE0-B72B-FD0E5875F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1207"/>
              <a:ext cx="499" cy="1316"/>
            </a:xfrm>
            <a:custGeom>
              <a:avLst/>
              <a:gdLst>
                <a:gd name="T0" fmla="*/ 453 w 499"/>
                <a:gd name="T1" fmla="*/ 1316 h 1316"/>
                <a:gd name="T2" fmla="*/ 0 w 499"/>
                <a:gd name="T3" fmla="*/ 1316 h 1316"/>
                <a:gd name="T4" fmla="*/ 0 w 499"/>
                <a:gd name="T5" fmla="*/ 273 h 1316"/>
                <a:gd name="T6" fmla="*/ 45 w 499"/>
                <a:gd name="T7" fmla="*/ 159 h 1316"/>
                <a:gd name="T8" fmla="*/ 68 w 499"/>
                <a:gd name="T9" fmla="*/ 159 h 1316"/>
                <a:gd name="T10" fmla="*/ 68 w 499"/>
                <a:gd name="T11" fmla="*/ 68 h 1316"/>
                <a:gd name="T12" fmla="*/ 113 w 499"/>
                <a:gd name="T13" fmla="*/ 0 h 1316"/>
                <a:gd name="T14" fmla="*/ 340 w 499"/>
                <a:gd name="T15" fmla="*/ 0 h 1316"/>
                <a:gd name="T16" fmla="*/ 385 w 499"/>
                <a:gd name="T17" fmla="*/ 68 h 1316"/>
                <a:gd name="T18" fmla="*/ 385 w 499"/>
                <a:gd name="T19" fmla="*/ 159 h 1316"/>
                <a:gd name="T20" fmla="*/ 408 w 499"/>
                <a:gd name="T21" fmla="*/ 159 h 1316"/>
                <a:gd name="T22" fmla="*/ 453 w 499"/>
                <a:gd name="T23" fmla="*/ 273 h 1316"/>
                <a:gd name="T24" fmla="*/ 453 w 499"/>
                <a:gd name="T25" fmla="*/ 635 h 1316"/>
                <a:gd name="T26" fmla="*/ 499 w 499"/>
                <a:gd name="T27" fmla="*/ 635 h 1316"/>
                <a:gd name="T28" fmla="*/ 499 w 499"/>
                <a:gd name="T29" fmla="*/ 908 h 1316"/>
                <a:gd name="T30" fmla="*/ 453 w 499"/>
                <a:gd name="T31" fmla="*/ 908 h 1316"/>
                <a:gd name="T32" fmla="*/ 453 w 499"/>
                <a:gd name="T33" fmla="*/ 930 h 1316"/>
                <a:gd name="T34" fmla="*/ 499 w 499"/>
                <a:gd name="T35" fmla="*/ 930 h 1316"/>
                <a:gd name="T36" fmla="*/ 499 w 499"/>
                <a:gd name="T37" fmla="*/ 1202 h 1316"/>
                <a:gd name="T38" fmla="*/ 453 w 499"/>
                <a:gd name="T39" fmla="*/ 1202 h 1316"/>
                <a:gd name="T40" fmla="*/ 453 w 499"/>
                <a:gd name="T41" fmla="*/ 1316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9" h="1316">
                  <a:moveTo>
                    <a:pt x="453" y="1316"/>
                  </a:moveTo>
                  <a:lnTo>
                    <a:pt x="0" y="1316"/>
                  </a:lnTo>
                  <a:lnTo>
                    <a:pt x="0" y="273"/>
                  </a:lnTo>
                  <a:lnTo>
                    <a:pt x="45" y="159"/>
                  </a:lnTo>
                  <a:lnTo>
                    <a:pt x="68" y="159"/>
                  </a:lnTo>
                  <a:lnTo>
                    <a:pt x="68" y="68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85" y="68"/>
                  </a:lnTo>
                  <a:lnTo>
                    <a:pt x="385" y="159"/>
                  </a:lnTo>
                  <a:lnTo>
                    <a:pt x="408" y="159"/>
                  </a:lnTo>
                  <a:lnTo>
                    <a:pt x="453" y="273"/>
                  </a:lnTo>
                  <a:lnTo>
                    <a:pt x="453" y="635"/>
                  </a:lnTo>
                  <a:lnTo>
                    <a:pt x="499" y="635"/>
                  </a:lnTo>
                  <a:lnTo>
                    <a:pt x="499" y="908"/>
                  </a:lnTo>
                  <a:lnTo>
                    <a:pt x="453" y="908"/>
                  </a:lnTo>
                  <a:lnTo>
                    <a:pt x="453" y="930"/>
                  </a:lnTo>
                  <a:lnTo>
                    <a:pt x="499" y="930"/>
                  </a:lnTo>
                  <a:lnTo>
                    <a:pt x="499" y="1202"/>
                  </a:lnTo>
                  <a:lnTo>
                    <a:pt x="453" y="1202"/>
                  </a:lnTo>
                  <a:lnTo>
                    <a:pt x="453" y="1316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3613" name="Group 61">
              <a:extLst>
                <a:ext uri="{FF2B5EF4-FFF2-40B4-BE49-F238E27FC236}">
                  <a16:creationId xmlns:a16="http://schemas.microsoft.com/office/drawing/2014/main" id="{97FD7C21-410C-42EC-9C0E-4CC952D950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7" y="1207"/>
              <a:ext cx="498" cy="1316"/>
              <a:chOff x="2077" y="1207"/>
              <a:chExt cx="498" cy="1316"/>
            </a:xfrm>
          </p:grpSpPr>
          <p:sp>
            <p:nvSpPr>
              <p:cNvPr id="23614" name="Rectangle 62">
                <a:extLst>
                  <a:ext uri="{FF2B5EF4-FFF2-40B4-BE49-F238E27FC236}">
                    <a16:creationId xmlns:a16="http://schemas.microsoft.com/office/drawing/2014/main" id="{F1917F99-4E4A-4EAE-8028-687C770D1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1480"/>
                <a:ext cx="453" cy="1043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15" name="AutoShape 63">
                <a:extLst>
                  <a:ext uri="{FF2B5EF4-FFF2-40B4-BE49-F238E27FC236}">
                    <a16:creationId xmlns:a16="http://schemas.microsoft.com/office/drawing/2014/main" id="{57884F9E-5774-40A7-861B-F2A282B4AE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077" y="1366"/>
                <a:ext cx="453" cy="114"/>
              </a:xfrm>
              <a:custGeom>
                <a:avLst/>
                <a:gdLst>
                  <a:gd name="G0" fmla="+- 2384 0 0"/>
                  <a:gd name="G1" fmla="+- 21600 0 2384"/>
                  <a:gd name="G2" fmla="*/ 2384 1 2"/>
                  <a:gd name="G3" fmla="+- 21600 0 G2"/>
                  <a:gd name="G4" fmla="+/ 2384 21600 2"/>
                  <a:gd name="G5" fmla="+/ G1 0 2"/>
                  <a:gd name="G6" fmla="*/ 21600 21600 2384"/>
                  <a:gd name="G7" fmla="*/ G6 1 2"/>
                  <a:gd name="G8" fmla="+- 21600 0 G7"/>
                  <a:gd name="G9" fmla="*/ 21600 1 2"/>
                  <a:gd name="G10" fmla="+- 2384 0 G9"/>
                  <a:gd name="G11" fmla="?: G10 G8 0"/>
                  <a:gd name="G12" fmla="?: G10 G7 21600"/>
                  <a:gd name="T0" fmla="*/ 20408 w 21600"/>
                  <a:gd name="T1" fmla="*/ 10800 h 21600"/>
                  <a:gd name="T2" fmla="*/ 10800 w 21600"/>
                  <a:gd name="T3" fmla="*/ 21600 h 21600"/>
                  <a:gd name="T4" fmla="*/ 1192 w 21600"/>
                  <a:gd name="T5" fmla="*/ 10800 h 21600"/>
                  <a:gd name="T6" fmla="*/ 10800 w 21600"/>
                  <a:gd name="T7" fmla="*/ 0 h 21600"/>
                  <a:gd name="T8" fmla="*/ 2992 w 21600"/>
                  <a:gd name="T9" fmla="*/ 2992 h 21600"/>
                  <a:gd name="T10" fmla="*/ 18608 w 21600"/>
                  <a:gd name="T11" fmla="*/ 1860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384" y="21600"/>
                    </a:lnTo>
                    <a:lnTo>
                      <a:pt x="192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16" name="Rectangle 64">
                <a:extLst>
                  <a:ext uri="{FF2B5EF4-FFF2-40B4-BE49-F238E27FC236}">
                    <a16:creationId xmlns:a16="http://schemas.microsoft.com/office/drawing/2014/main" id="{84575903-565D-4548-B3E8-99C63237AD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1275"/>
                <a:ext cx="317" cy="182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17" name="AutoShape 65">
                <a:extLst>
                  <a:ext uri="{FF2B5EF4-FFF2-40B4-BE49-F238E27FC236}">
                    <a16:creationId xmlns:a16="http://schemas.microsoft.com/office/drawing/2014/main" id="{92E0B07B-D1C8-4005-9A49-6827229AEC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145" y="1207"/>
                <a:ext cx="317" cy="69"/>
              </a:xfrm>
              <a:custGeom>
                <a:avLst/>
                <a:gdLst>
                  <a:gd name="G0" fmla="+- 3338 0 0"/>
                  <a:gd name="G1" fmla="+- 21600 0 3338"/>
                  <a:gd name="G2" fmla="*/ 3338 1 2"/>
                  <a:gd name="G3" fmla="+- 21600 0 G2"/>
                  <a:gd name="G4" fmla="+/ 3338 21600 2"/>
                  <a:gd name="G5" fmla="+/ G1 0 2"/>
                  <a:gd name="G6" fmla="*/ 21600 21600 3338"/>
                  <a:gd name="G7" fmla="*/ G6 1 2"/>
                  <a:gd name="G8" fmla="+- 21600 0 G7"/>
                  <a:gd name="G9" fmla="*/ 21600 1 2"/>
                  <a:gd name="G10" fmla="+- 3338 0 G9"/>
                  <a:gd name="G11" fmla="?: G10 G8 0"/>
                  <a:gd name="G12" fmla="?: G10 G7 21600"/>
                  <a:gd name="T0" fmla="*/ 19931 w 21600"/>
                  <a:gd name="T1" fmla="*/ 10800 h 21600"/>
                  <a:gd name="T2" fmla="*/ 10800 w 21600"/>
                  <a:gd name="T3" fmla="*/ 21600 h 21600"/>
                  <a:gd name="T4" fmla="*/ 1669 w 21600"/>
                  <a:gd name="T5" fmla="*/ 10800 h 21600"/>
                  <a:gd name="T6" fmla="*/ 10800 w 21600"/>
                  <a:gd name="T7" fmla="*/ 0 h 21600"/>
                  <a:gd name="T8" fmla="*/ 3469 w 21600"/>
                  <a:gd name="T9" fmla="*/ 3469 h 21600"/>
                  <a:gd name="T10" fmla="*/ 18131 w 21600"/>
                  <a:gd name="T11" fmla="*/ 1813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338" y="21600"/>
                    </a:lnTo>
                    <a:lnTo>
                      <a:pt x="1826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18" name="Rectangle 66">
                <a:extLst>
                  <a:ext uri="{FF2B5EF4-FFF2-40B4-BE49-F238E27FC236}">
                    <a16:creationId xmlns:a16="http://schemas.microsoft.com/office/drawing/2014/main" id="{17D26A76-F9E1-4A1E-9AED-6D8D695F5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2137"/>
                <a:ext cx="45" cy="27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19" name="Rectangle 67">
                <a:extLst>
                  <a:ext uri="{FF2B5EF4-FFF2-40B4-BE49-F238E27FC236}">
                    <a16:creationId xmlns:a16="http://schemas.microsoft.com/office/drawing/2014/main" id="{2FB89FA9-54DE-458F-B3E7-F9581576B1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1842"/>
                <a:ext cx="45" cy="27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20" name="Rectangle 68">
                <a:extLst>
                  <a:ext uri="{FF2B5EF4-FFF2-40B4-BE49-F238E27FC236}">
                    <a16:creationId xmlns:a16="http://schemas.microsoft.com/office/drawing/2014/main" id="{E12AD5FA-378E-4A20-8E42-E5F44EEBC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409"/>
                <a:ext cx="182" cy="114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621" name="Group 69">
                <a:extLst>
                  <a:ext uri="{FF2B5EF4-FFF2-40B4-BE49-F238E27FC236}">
                    <a16:creationId xmlns:a16="http://schemas.microsoft.com/office/drawing/2014/main" id="{AE2877DC-2B3B-4DAF-8D57-DC66A7509F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22" y="1548"/>
                <a:ext cx="363" cy="748"/>
                <a:chOff x="2122" y="1548"/>
                <a:chExt cx="363" cy="748"/>
              </a:xfrm>
            </p:grpSpPr>
            <p:sp>
              <p:nvSpPr>
                <p:cNvPr id="23622" name="Rectangle 70">
                  <a:extLst>
                    <a:ext uri="{FF2B5EF4-FFF2-40B4-BE49-F238E27FC236}">
                      <a16:creationId xmlns:a16="http://schemas.microsoft.com/office/drawing/2014/main" id="{B4736592-782F-4354-AD50-1F4DD48B0A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548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23" name="Rectangle 71">
                  <a:extLst>
                    <a:ext uri="{FF2B5EF4-FFF2-40B4-BE49-F238E27FC236}">
                      <a16:creationId xmlns:a16="http://schemas.microsoft.com/office/drawing/2014/main" id="{F8C5280C-9B0F-4A98-804F-7480A375ED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20" y="1548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24" name="Rectangle 72">
                  <a:extLst>
                    <a:ext uri="{FF2B5EF4-FFF2-40B4-BE49-F238E27FC236}">
                      <a16:creationId xmlns:a16="http://schemas.microsoft.com/office/drawing/2014/main" id="{47057FF0-AD26-4983-81FC-CD151907A4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18" y="1548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25" name="Rectangle 73">
                  <a:extLst>
                    <a:ext uri="{FF2B5EF4-FFF2-40B4-BE49-F238E27FC236}">
                      <a16:creationId xmlns:a16="http://schemas.microsoft.com/office/drawing/2014/main" id="{477A2585-4304-4B64-8310-13C32EA207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7" y="1548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26" name="Rectangle 74">
                  <a:extLst>
                    <a:ext uri="{FF2B5EF4-FFF2-40B4-BE49-F238E27FC236}">
                      <a16:creationId xmlns:a16="http://schemas.microsoft.com/office/drawing/2014/main" id="{EC4662BD-4913-43E3-BBFB-461CDDE720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661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27" name="Rectangle 75">
                  <a:extLst>
                    <a:ext uri="{FF2B5EF4-FFF2-40B4-BE49-F238E27FC236}">
                      <a16:creationId xmlns:a16="http://schemas.microsoft.com/office/drawing/2014/main" id="{8D80C1CC-DA66-4C56-8295-3D48F4A0D5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20" y="1661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28" name="Rectangle 76">
                  <a:extLst>
                    <a:ext uri="{FF2B5EF4-FFF2-40B4-BE49-F238E27FC236}">
                      <a16:creationId xmlns:a16="http://schemas.microsoft.com/office/drawing/2014/main" id="{25A71D7F-1521-46A5-8A8F-B5CD3AE127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18" y="1661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29" name="Rectangle 77">
                  <a:extLst>
                    <a:ext uri="{FF2B5EF4-FFF2-40B4-BE49-F238E27FC236}">
                      <a16:creationId xmlns:a16="http://schemas.microsoft.com/office/drawing/2014/main" id="{1D3AEFF9-CAD9-44AE-B77A-AD80E89F5A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7" y="1661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30" name="Rectangle 78">
                  <a:extLst>
                    <a:ext uri="{FF2B5EF4-FFF2-40B4-BE49-F238E27FC236}">
                      <a16:creationId xmlns:a16="http://schemas.microsoft.com/office/drawing/2014/main" id="{F5B427CD-88FA-4554-8CAC-AD6A7568C5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774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31" name="Rectangle 79">
                  <a:extLst>
                    <a:ext uri="{FF2B5EF4-FFF2-40B4-BE49-F238E27FC236}">
                      <a16:creationId xmlns:a16="http://schemas.microsoft.com/office/drawing/2014/main" id="{8161E3FE-5438-4F64-9EFA-C5C0FFDFF7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20" y="1774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32" name="Rectangle 80">
                  <a:extLst>
                    <a:ext uri="{FF2B5EF4-FFF2-40B4-BE49-F238E27FC236}">
                      <a16:creationId xmlns:a16="http://schemas.microsoft.com/office/drawing/2014/main" id="{B0CADB13-C77C-4E0C-BAB8-4DE63979DF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18" y="1774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33" name="Rectangle 81">
                  <a:extLst>
                    <a:ext uri="{FF2B5EF4-FFF2-40B4-BE49-F238E27FC236}">
                      <a16:creationId xmlns:a16="http://schemas.microsoft.com/office/drawing/2014/main" id="{3DD79DE5-36EF-4905-BA05-165C1564B1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7" y="1774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34" name="Rectangle 82">
                  <a:extLst>
                    <a:ext uri="{FF2B5EF4-FFF2-40B4-BE49-F238E27FC236}">
                      <a16:creationId xmlns:a16="http://schemas.microsoft.com/office/drawing/2014/main" id="{CB37DD97-A218-42BB-87B9-310A464F5E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1887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35" name="Rectangle 83">
                  <a:extLst>
                    <a:ext uri="{FF2B5EF4-FFF2-40B4-BE49-F238E27FC236}">
                      <a16:creationId xmlns:a16="http://schemas.microsoft.com/office/drawing/2014/main" id="{B05585D7-7016-4429-AAB5-18C287BEF8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20" y="1887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36" name="Rectangle 84">
                  <a:extLst>
                    <a:ext uri="{FF2B5EF4-FFF2-40B4-BE49-F238E27FC236}">
                      <a16:creationId xmlns:a16="http://schemas.microsoft.com/office/drawing/2014/main" id="{3615F4DD-5F14-4836-AE03-576FF4DF9B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18" y="1887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37" name="Rectangle 85">
                  <a:extLst>
                    <a:ext uri="{FF2B5EF4-FFF2-40B4-BE49-F238E27FC236}">
                      <a16:creationId xmlns:a16="http://schemas.microsoft.com/office/drawing/2014/main" id="{45F9E683-74C1-4018-8ED4-A7C8C0EB82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7" y="1887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38" name="Rectangle 86">
                  <a:extLst>
                    <a:ext uri="{FF2B5EF4-FFF2-40B4-BE49-F238E27FC236}">
                      <a16:creationId xmlns:a16="http://schemas.microsoft.com/office/drawing/2014/main" id="{EB52C6A0-69B5-4842-9188-2FB6166A32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200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39" name="Rectangle 87">
                  <a:extLst>
                    <a:ext uri="{FF2B5EF4-FFF2-40B4-BE49-F238E27FC236}">
                      <a16:creationId xmlns:a16="http://schemas.microsoft.com/office/drawing/2014/main" id="{07F805C4-6618-4F92-9533-7D8C41F8EC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20" y="200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40" name="Rectangle 88">
                  <a:extLst>
                    <a:ext uri="{FF2B5EF4-FFF2-40B4-BE49-F238E27FC236}">
                      <a16:creationId xmlns:a16="http://schemas.microsoft.com/office/drawing/2014/main" id="{D8E49CA3-46D2-454C-A368-D73156ECC5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18" y="200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41" name="Rectangle 89">
                  <a:extLst>
                    <a:ext uri="{FF2B5EF4-FFF2-40B4-BE49-F238E27FC236}">
                      <a16:creationId xmlns:a16="http://schemas.microsoft.com/office/drawing/2014/main" id="{6C095D71-2B10-4F9A-8526-31151C5F3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7" y="200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42" name="Rectangle 90">
                  <a:extLst>
                    <a:ext uri="{FF2B5EF4-FFF2-40B4-BE49-F238E27FC236}">
                      <a16:creationId xmlns:a16="http://schemas.microsoft.com/office/drawing/2014/main" id="{4A0EA9A6-4190-4A5C-A9AF-5E69F07FB5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211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43" name="Rectangle 91">
                  <a:extLst>
                    <a:ext uri="{FF2B5EF4-FFF2-40B4-BE49-F238E27FC236}">
                      <a16:creationId xmlns:a16="http://schemas.microsoft.com/office/drawing/2014/main" id="{2FBBC38F-BFF4-4265-BDA8-D0B40ECA8E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20" y="211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44" name="Rectangle 92">
                  <a:extLst>
                    <a:ext uri="{FF2B5EF4-FFF2-40B4-BE49-F238E27FC236}">
                      <a16:creationId xmlns:a16="http://schemas.microsoft.com/office/drawing/2014/main" id="{F555FC89-5E85-4B56-AF63-DEEF71440B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18" y="211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45" name="Rectangle 93">
                  <a:extLst>
                    <a:ext uri="{FF2B5EF4-FFF2-40B4-BE49-F238E27FC236}">
                      <a16:creationId xmlns:a16="http://schemas.microsoft.com/office/drawing/2014/main" id="{EB7B1D9F-FD32-40DD-8235-6CADE71C32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7" y="211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46" name="Rectangle 94">
                  <a:extLst>
                    <a:ext uri="{FF2B5EF4-FFF2-40B4-BE49-F238E27FC236}">
                      <a16:creationId xmlns:a16="http://schemas.microsoft.com/office/drawing/2014/main" id="{A6456FA5-FC24-4868-9860-B37937DB59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22" y="2228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47" name="Rectangle 95">
                  <a:extLst>
                    <a:ext uri="{FF2B5EF4-FFF2-40B4-BE49-F238E27FC236}">
                      <a16:creationId xmlns:a16="http://schemas.microsoft.com/office/drawing/2014/main" id="{48EA8BB5-59A7-4B09-B84B-18C896C902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20" y="2228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48" name="Rectangle 96">
                  <a:extLst>
                    <a:ext uri="{FF2B5EF4-FFF2-40B4-BE49-F238E27FC236}">
                      <a16:creationId xmlns:a16="http://schemas.microsoft.com/office/drawing/2014/main" id="{9369C41A-B4B5-4101-A734-D9D0444132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18" y="2228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49" name="Rectangle 97">
                  <a:extLst>
                    <a:ext uri="{FF2B5EF4-FFF2-40B4-BE49-F238E27FC236}">
                      <a16:creationId xmlns:a16="http://schemas.microsoft.com/office/drawing/2014/main" id="{D3D7E454-706A-4CA5-A9EC-1559EB1DD2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7" y="2228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3650" name="Group 98">
            <a:extLst>
              <a:ext uri="{FF2B5EF4-FFF2-40B4-BE49-F238E27FC236}">
                <a16:creationId xmlns:a16="http://schemas.microsoft.com/office/drawing/2014/main" id="{F54A15C2-C083-475C-BB52-053FE3306934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1341438"/>
            <a:ext cx="792162" cy="2089150"/>
            <a:chOff x="1510" y="1207"/>
            <a:chExt cx="499" cy="1316"/>
          </a:xfrm>
        </p:grpSpPr>
        <p:sp>
          <p:nvSpPr>
            <p:cNvPr id="23651" name="Freeform 99">
              <a:extLst>
                <a:ext uri="{FF2B5EF4-FFF2-40B4-BE49-F238E27FC236}">
                  <a16:creationId xmlns:a16="http://schemas.microsoft.com/office/drawing/2014/main" id="{D7863A34-62D9-4B4C-BDCB-E092ED047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" y="1207"/>
              <a:ext cx="499" cy="1316"/>
            </a:xfrm>
            <a:custGeom>
              <a:avLst/>
              <a:gdLst>
                <a:gd name="T0" fmla="*/ 453 w 499"/>
                <a:gd name="T1" fmla="*/ 1316 h 1316"/>
                <a:gd name="T2" fmla="*/ 0 w 499"/>
                <a:gd name="T3" fmla="*/ 1316 h 1316"/>
                <a:gd name="T4" fmla="*/ 0 w 499"/>
                <a:gd name="T5" fmla="*/ 273 h 1316"/>
                <a:gd name="T6" fmla="*/ 45 w 499"/>
                <a:gd name="T7" fmla="*/ 159 h 1316"/>
                <a:gd name="T8" fmla="*/ 68 w 499"/>
                <a:gd name="T9" fmla="*/ 159 h 1316"/>
                <a:gd name="T10" fmla="*/ 68 w 499"/>
                <a:gd name="T11" fmla="*/ 68 h 1316"/>
                <a:gd name="T12" fmla="*/ 113 w 499"/>
                <a:gd name="T13" fmla="*/ 0 h 1316"/>
                <a:gd name="T14" fmla="*/ 340 w 499"/>
                <a:gd name="T15" fmla="*/ 0 h 1316"/>
                <a:gd name="T16" fmla="*/ 385 w 499"/>
                <a:gd name="T17" fmla="*/ 68 h 1316"/>
                <a:gd name="T18" fmla="*/ 385 w 499"/>
                <a:gd name="T19" fmla="*/ 159 h 1316"/>
                <a:gd name="T20" fmla="*/ 408 w 499"/>
                <a:gd name="T21" fmla="*/ 159 h 1316"/>
                <a:gd name="T22" fmla="*/ 453 w 499"/>
                <a:gd name="T23" fmla="*/ 273 h 1316"/>
                <a:gd name="T24" fmla="*/ 453 w 499"/>
                <a:gd name="T25" fmla="*/ 635 h 1316"/>
                <a:gd name="T26" fmla="*/ 499 w 499"/>
                <a:gd name="T27" fmla="*/ 635 h 1316"/>
                <a:gd name="T28" fmla="*/ 499 w 499"/>
                <a:gd name="T29" fmla="*/ 908 h 1316"/>
                <a:gd name="T30" fmla="*/ 453 w 499"/>
                <a:gd name="T31" fmla="*/ 908 h 1316"/>
                <a:gd name="T32" fmla="*/ 453 w 499"/>
                <a:gd name="T33" fmla="*/ 930 h 1316"/>
                <a:gd name="T34" fmla="*/ 499 w 499"/>
                <a:gd name="T35" fmla="*/ 930 h 1316"/>
                <a:gd name="T36" fmla="*/ 499 w 499"/>
                <a:gd name="T37" fmla="*/ 1202 h 1316"/>
                <a:gd name="T38" fmla="*/ 453 w 499"/>
                <a:gd name="T39" fmla="*/ 1202 h 1316"/>
                <a:gd name="T40" fmla="*/ 453 w 499"/>
                <a:gd name="T41" fmla="*/ 1316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9" h="1316">
                  <a:moveTo>
                    <a:pt x="453" y="1316"/>
                  </a:moveTo>
                  <a:lnTo>
                    <a:pt x="0" y="1316"/>
                  </a:lnTo>
                  <a:lnTo>
                    <a:pt x="0" y="273"/>
                  </a:lnTo>
                  <a:lnTo>
                    <a:pt x="45" y="159"/>
                  </a:lnTo>
                  <a:lnTo>
                    <a:pt x="68" y="159"/>
                  </a:lnTo>
                  <a:lnTo>
                    <a:pt x="68" y="68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85" y="68"/>
                  </a:lnTo>
                  <a:lnTo>
                    <a:pt x="385" y="159"/>
                  </a:lnTo>
                  <a:lnTo>
                    <a:pt x="408" y="159"/>
                  </a:lnTo>
                  <a:lnTo>
                    <a:pt x="453" y="273"/>
                  </a:lnTo>
                  <a:lnTo>
                    <a:pt x="453" y="635"/>
                  </a:lnTo>
                  <a:lnTo>
                    <a:pt x="499" y="635"/>
                  </a:lnTo>
                  <a:lnTo>
                    <a:pt x="499" y="908"/>
                  </a:lnTo>
                  <a:lnTo>
                    <a:pt x="453" y="908"/>
                  </a:lnTo>
                  <a:lnTo>
                    <a:pt x="453" y="930"/>
                  </a:lnTo>
                  <a:lnTo>
                    <a:pt x="499" y="930"/>
                  </a:lnTo>
                  <a:lnTo>
                    <a:pt x="499" y="1202"/>
                  </a:lnTo>
                  <a:lnTo>
                    <a:pt x="453" y="1202"/>
                  </a:lnTo>
                  <a:lnTo>
                    <a:pt x="453" y="1316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3652" name="Group 100">
              <a:extLst>
                <a:ext uri="{FF2B5EF4-FFF2-40B4-BE49-F238E27FC236}">
                  <a16:creationId xmlns:a16="http://schemas.microsoft.com/office/drawing/2014/main" id="{6CE9A715-8B2A-4FA9-B672-FC7A4EA8FE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0" y="1207"/>
              <a:ext cx="498" cy="1316"/>
              <a:chOff x="1510" y="1207"/>
              <a:chExt cx="498" cy="1316"/>
            </a:xfrm>
          </p:grpSpPr>
          <p:sp>
            <p:nvSpPr>
              <p:cNvPr id="23653" name="AutoShape 101">
                <a:extLst>
                  <a:ext uri="{FF2B5EF4-FFF2-40B4-BE49-F238E27FC236}">
                    <a16:creationId xmlns:a16="http://schemas.microsoft.com/office/drawing/2014/main" id="{6F318B76-4699-48D8-A1C6-AABD379E4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10" y="1366"/>
                <a:ext cx="453" cy="114"/>
              </a:xfrm>
              <a:custGeom>
                <a:avLst/>
                <a:gdLst>
                  <a:gd name="G0" fmla="+- 2384 0 0"/>
                  <a:gd name="G1" fmla="+- 21600 0 2384"/>
                  <a:gd name="G2" fmla="*/ 2384 1 2"/>
                  <a:gd name="G3" fmla="+- 21600 0 G2"/>
                  <a:gd name="G4" fmla="+/ 2384 21600 2"/>
                  <a:gd name="G5" fmla="+/ G1 0 2"/>
                  <a:gd name="G6" fmla="*/ 21600 21600 2384"/>
                  <a:gd name="G7" fmla="*/ G6 1 2"/>
                  <a:gd name="G8" fmla="+- 21600 0 G7"/>
                  <a:gd name="G9" fmla="*/ 21600 1 2"/>
                  <a:gd name="G10" fmla="+- 2384 0 G9"/>
                  <a:gd name="G11" fmla="?: G10 G8 0"/>
                  <a:gd name="G12" fmla="?: G10 G7 21600"/>
                  <a:gd name="T0" fmla="*/ 20408 w 21600"/>
                  <a:gd name="T1" fmla="*/ 10800 h 21600"/>
                  <a:gd name="T2" fmla="*/ 10800 w 21600"/>
                  <a:gd name="T3" fmla="*/ 21600 h 21600"/>
                  <a:gd name="T4" fmla="*/ 1192 w 21600"/>
                  <a:gd name="T5" fmla="*/ 10800 h 21600"/>
                  <a:gd name="T6" fmla="*/ 10800 w 21600"/>
                  <a:gd name="T7" fmla="*/ 0 h 21600"/>
                  <a:gd name="T8" fmla="*/ 2992 w 21600"/>
                  <a:gd name="T9" fmla="*/ 2992 h 21600"/>
                  <a:gd name="T10" fmla="*/ 18608 w 21600"/>
                  <a:gd name="T11" fmla="*/ 1860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384" y="21600"/>
                    </a:lnTo>
                    <a:lnTo>
                      <a:pt x="192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54" name="Rectangle 102">
                <a:extLst>
                  <a:ext uri="{FF2B5EF4-FFF2-40B4-BE49-F238E27FC236}">
                    <a16:creationId xmlns:a16="http://schemas.microsoft.com/office/drawing/2014/main" id="{DAAE25D7-3BA6-4C5F-997C-18E79DCFA7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0" y="1480"/>
                <a:ext cx="453" cy="1043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55" name="Rectangle 103">
                <a:extLst>
                  <a:ext uri="{FF2B5EF4-FFF2-40B4-BE49-F238E27FC236}">
                    <a16:creationId xmlns:a16="http://schemas.microsoft.com/office/drawing/2014/main" id="{01E270F4-CFB6-4A61-8DFA-5AA9F31AD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275"/>
                <a:ext cx="317" cy="182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56" name="Rectangle 104">
                <a:extLst>
                  <a:ext uri="{FF2B5EF4-FFF2-40B4-BE49-F238E27FC236}">
                    <a16:creationId xmlns:a16="http://schemas.microsoft.com/office/drawing/2014/main" id="{C8989A9D-73B3-4009-B748-9EC8B3EC10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3" y="2137"/>
                <a:ext cx="45" cy="27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57" name="Rectangle 105">
                <a:extLst>
                  <a:ext uri="{FF2B5EF4-FFF2-40B4-BE49-F238E27FC236}">
                    <a16:creationId xmlns:a16="http://schemas.microsoft.com/office/drawing/2014/main" id="{91AF3BB7-2B55-44E7-B007-0AB9321117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3" y="1842"/>
                <a:ext cx="45" cy="27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58" name="Rectangle 106">
                <a:extLst>
                  <a:ext uri="{FF2B5EF4-FFF2-40B4-BE49-F238E27FC236}">
                    <a16:creationId xmlns:a16="http://schemas.microsoft.com/office/drawing/2014/main" id="{98E21021-7D93-4D87-93E8-1F185126A8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6" y="2409"/>
                <a:ext cx="182" cy="114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659" name="Group 107">
                <a:extLst>
                  <a:ext uri="{FF2B5EF4-FFF2-40B4-BE49-F238E27FC236}">
                    <a16:creationId xmlns:a16="http://schemas.microsoft.com/office/drawing/2014/main" id="{0D257C99-DB55-4043-95DC-756A7CF666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55" y="1548"/>
                <a:ext cx="363" cy="748"/>
                <a:chOff x="1555" y="1548"/>
                <a:chExt cx="363" cy="748"/>
              </a:xfrm>
            </p:grpSpPr>
            <p:sp>
              <p:nvSpPr>
                <p:cNvPr id="23660" name="Rectangle 108">
                  <a:extLst>
                    <a:ext uri="{FF2B5EF4-FFF2-40B4-BE49-F238E27FC236}">
                      <a16:creationId xmlns:a16="http://schemas.microsoft.com/office/drawing/2014/main" id="{447944FF-B954-46E9-AF16-452CB2F6B9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5" y="1548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61" name="Rectangle 109">
                  <a:extLst>
                    <a:ext uri="{FF2B5EF4-FFF2-40B4-BE49-F238E27FC236}">
                      <a16:creationId xmlns:a16="http://schemas.microsoft.com/office/drawing/2014/main" id="{C8448514-7460-4136-843C-EEC9E0B88E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3" y="1548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62" name="Rectangle 110">
                  <a:extLst>
                    <a:ext uri="{FF2B5EF4-FFF2-40B4-BE49-F238E27FC236}">
                      <a16:creationId xmlns:a16="http://schemas.microsoft.com/office/drawing/2014/main" id="{5F370192-7FAA-4D4C-937F-DC021DFF21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1" y="1548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63" name="Rectangle 111">
                  <a:extLst>
                    <a:ext uri="{FF2B5EF4-FFF2-40B4-BE49-F238E27FC236}">
                      <a16:creationId xmlns:a16="http://schemas.microsoft.com/office/drawing/2014/main" id="{40D24C36-726C-44BC-B1DF-20DA3F1B68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548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64" name="Rectangle 112">
                  <a:extLst>
                    <a:ext uri="{FF2B5EF4-FFF2-40B4-BE49-F238E27FC236}">
                      <a16:creationId xmlns:a16="http://schemas.microsoft.com/office/drawing/2014/main" id="{312FE7F1-CB38-4467-9833-4ECC730E10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5" y="1661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65" name="Rectangle 113">
                  <a:extLst>
                    <a:ext uri="{FF2B5EF4-FFF2-40B4-BE49-F238E27FC236}">
                      <a16:creationId xmlns:a16="http://schemas.microsoft.com/office/drawing/2014/main" id="{7FFEDD56-4DB5-47F2-8E46-DDB31F58E3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3" y="1661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66" name="Rectangle 114">
                  <a:extLst>
                    <a:ext uri="{FF2B5EF4-FFF2-40B4-BE49-F238E27FC236}">
                      <a16:creationId xmlns:a16="http://schemas.microsoft.com/office/drawing/2014/main" id="{DE54D8F3-5697-4D59-9A28-0B8DADC916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1" y="1661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67" name="Rectangle 115">
                  <a:extLst>
                    <a:ext uri="{FF2B5EF4-FFF2-40B4-BE49-F238E27FC236}">
                      <a16:creationId xmlns:a16="http://schemas.microsoft.com/office/drawing/2014/main" id="{9F744AB6-D1CB-43F4-9925-E0EF79D041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661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68" name="Rectangle 116">
                  <a:extLst>
                    <a:ext uri="{FF2B5EF4-FFF2-40B4-BE49-F238E27FC236}">
                      <a16:creationId xmlns:a16="http://schemas.microsoft.com/office/drawing/2014/main" id="{7C060200-A30C-49AC-8B61-DAA2BE6F4B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5" y="1774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69" name="Rectangle 117">
                  <a:extLst>
                    <a:ext uri="{FF2B5EF4-FFF2-40B4-BE49-F238E27FC236}">
                      <a16:creationId xmlns:a16="http://schemas.microsoft.com/office/drawing/2014/main" id="{1EBA9583-8E8F-4C61-AB53-8E1D8B131B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3" y="1774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70" name="Rectangle 118">
                  <a:extLst>
                    <a:ext uri="{FF2B5EF4-FFF2-40B4-BE49-F238E27FC236}">
                      <a16:creationId xmlns:a16="http://schemas.microsoft.com/office/drawing/2014/main" id="{0383BFE7-A244-4FAE-9744-DBD5282629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1" y="1774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71" name="Rectangle 119">
                  <a:extLst>
                    <a:ext uri="{FF2B5EF4-FFF2-40B4-BE49-F238E27FC236}">
                      <a16:creationId xmlns:a16="http://schemas.microsoft.com/office/drawing/2014/main" id="{44B14B09-84CD-4AB6-B780-F77A7A0EF1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774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72" name="Rectangle 120">
                  <a:extLst>
                    <a:ext uri="{FF2B5EF4-FFF2-40B4-BE49-F238E27FC236}">
                      <a16:creationId xmlns:a16="http://schemas.microsoft.com/office/drawing/2014/main" id="{93822959-0613-4024-9567-C9034FB2B4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5" y="1887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73" name="Rectangle 121">
                  <a:extLst>
                    <a:ext uri="{FF2B5EF4-FFF2-40B4-BE49-F238E27FC236}">
                      <a16:creationId xmlns:a16="http://schemas.microsoft.com/office/drawing/2014/main" id="{8EA87163-078C-44EF-A619-D84123251F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3" y="1887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74" name="Rectangle 122">
                  <a:extLst>
                    <a:ext uri="{FF2B5EF4-FFF2-40B4-BE49-F238E27FC236}">
                      <a16:creationId xmlns:a16="http://schemas.microsoft.com/office/drawing/2014/main" id="{15D85401-D95E-4263-A2C5-B122B17FEB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1" y="1887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75" name="Rectangle 123">
                  <a:extLst>
                    <a:ext uri="{FF2B5EF4-FFF2-40B4-BE49-F238E27FC236}">
                      <a16:creationId xmlns:a16="http://schemas.microsoft.com/office/drawing/2014/main" id="{1CD26232-9418-49FC-A5F2-5B9BDD64CF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1887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76" name="Rectangle 124">
                  <a:extLst>
                    <a:ext uri="{FF2B5EF4-FFF2-40B4-BE49-F238E27FC236}">
                      <a16:creationId xmlns:a16="http://schemas.microsoft.com/office/drawing/2014/main" id="{DA9597E8-9752-4448-84DF-DEAD675933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5" y="200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77" name="Rectangle 125">
                  <a:extLst>
                    <a:ext uri="{FF2B5EF4-FFF2-40B4-BE49-F238E27FC236}">
                      <a16:creationId xmlns:a16="http://schemas.microsoft.com/office/drawing/2014/main" id="{3AAF76E8-E875-4A02-88E7-EC3C790563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3" y="200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78" name="Rectangle 126">
                  <a:extLst>
                    <a:ext uri="{FF2B5EF4-FFF2-40B4-BE49-F238E27FC236}">
                      <a16:creationId xmlns:a16="http://schemas.microsoft.com/office/drawing/2014/main" id="{AAB61FF4-58C6-4F38-8B5E-B72333B6B7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1" y="200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79" name="Rectangle 127">
                  <a:extLst>
                    <a:ext uri="{FF2B5EF4-FFF2-40B4-BE49-F238E27FC236}">
                      <a16:creationId xmlns:a16="http://schemas.microsoft.com/office/drawing/2014/main" id="{266A3521-D41E-4450-B151-E87901FE03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200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80" name="Rectangle 128">
                  <a:extLst>
                    <a:ext uri="{FF2B5EF4-FFF2-40B4-BE49-F238E27FC236}">
                      <a16:creationId xmlns:a16="http://schemas.microsoft.com/office/drawing/2014/main" id="{599B315A-8431-4B83-A987-3EFA0DC81D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5" y="211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81" name="Rectangle 129">
                  <a:extLst>
                    <a:ext uri="{FF2B5EF4-FFF2-40B4-BE49-F238E27FC236}">
                      <a16:creationId xmlns:a16="http://schemas.microsoft.com/office/drawing/2014/main" id="{8E2FCAE0-FCDA-4B81-8B0B-D56ECFE8A4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3" y="211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82" name="Rectangle 130">
                  <a:extLst>
                    <a:ext uri="{FF2B5EF4-FFF2-40B4-BE49-F238E27FC236}">
                      <a16:creationId xmlns:a16="http://schemas.microsoft.com/office/drawing/2014/main" id="{6CE1719E-8517-448B-AD2D-88D0688519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1" y="211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83" name="Rectangle 131">
                  <a:extLst>
                    <a:ext uri="{FF2B5EF4-FFF2-40B4-BE49-F238E27FC236}">
                      <a16:creationId xmlns:a16="http://schemas.microsoft.com/office/drawing/2014/main" id="{66213CCA-E604-4B53-B08A-983C14FDDF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211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84" name="Rectangle 132">
                  <a:extLst>
                    <a:ext uri="{FF2B5EF4-FFF2-40B4-BE49-F238E27FC236}">
                      <a16:creationId xmlns:a16="http://schemas.microsoft.com/office/drawing/2014/main" id="{7DB47312-563A-450F-BC0F-8B0DF1316E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55" y="2228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85" name="Rectangle 133">
                  <a:extLst>
                    <a:ext uri="{FF2B5EF4-FFF2-40B4-BE49-F238E27FC236}">
                      <a16:creationId xmlns:a16="http://schemas.microsoft.com/office/drawing/2014/main" id="{7B6C80CF-59AA-4593-81AD-C80B835B54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53" y="2228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86" name="Rectangle 134">
                  <a:extLst>
                    <a:ext uri="{FF2B5EF4-FFF2-40B4-BE49-F238E27FC236}">
                      <a16:creationId xmlns:a16="http://schemas.microsoft.com/office/drawing/2014/main" id="{1ABB04DC-2D8E-45B5-992F-76E543F7F0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51" y="2228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87" name="Rectangle 135">
                  <a:extLst>
                    <a:ext uri="{FF2B5EF4-FFF2-40B4-BE49-F238E27FC236}">
                      <a16:creationId xmlns:a16="http://schemas.microsoft.com/office/drawing/2014/main" id="{767A50EC-B427-49C4-944B-EFC0FC50AE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50" y="2228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3688" name="AutoShape 136">
                <a:extLst>
                  <a:ext uri="{FF2B5EF4-FFF2-40B4-BE49-F238E27FC236}">
                    <a16:creationId xmlns:a16="http://schemas.microsoft.com/office/drawing/2014/main" id="{BE8B795A-EF91-4792-BB18-217BF05F2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8" y="1207"/>
                <a:ext cx="317" cy="69"/>
              </a:xfrm>
              <a:custGeom>
                <a:avLst/>
                <a:gdLst>
                  <a:gd name="G0" fmla="+- 3338 0 0"/>
                  <a:gd name="G1" fmla="+- 21600 0 3338"/>
                  <a:gd name="G2" fmla="*/ 3338 1 2"/>
                  <a:gd name="G3" fmla="+- 21600 0 G2"/>
                  <a:gd name="G4" fmla="+/ 3338 21600 2"/>
                  <a:gd name="G5" fmla="+/ G1 0 2"/>
                  <a:gd name="G6" fmla="*/ 21600 21600 3338"/>
                  <a:gd name="G7" fmla="*/ G6 1 2"/>
                  <a:gd name="G8" fmla="+- 21600 0 G7"/>
                  <a:gd name="G9" fmla="*/ 21600 1 2"/>
                  <a:gd name="G10" fmla="+- 3338 0 G9"/>
                  <a:gd name="G11" fmla="?: G10 G8 0"/>
                  <a:gd name="G12" fmla="?: G10 G7 21600"/>
                  <a:gd name="T0" fmla="*/ 19931 w 21600"/>
                  <a:gd name="T1" fmla="*/ 10800 h 21600"/>
                  <a:gd name="T2" fmla="*/ 10800 w 21600"/>
                  <a:gd name="T3" fmla="*/ 21600 h 21600"/>
                  <a:gd name="T4" fmla="*/ 1669 w 21600"/>
                  <a:gd name="T5" fmla="*/ 10800 h 21600"/>
                  <a:gd name="T6" fmla="*/ 10800 w 21600"/>
                  <a:gd name="T7" fmla="*/ 0 h 21600"/>
                  <a:gd name="T8" fmla="*/ 3469 w 21600"/>
                  <a:gd name="T9" fmla="*/ 3469 h 21600"/>
                  <a:gd name="T10" fmla="*/ 18131 w 21600"/>
                  <a:gd name="T11" fmla="*/ 1813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338" y="21600"/>
                    </a:lnTo>
                    <a:lnTo>
                      <a:pt x="1826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3689" name="Group 137">
            <a:extLst>
              <a:ext uri="{FF2B5EF4-FFF2-40B4-BE49-F238E27FC236}">
                <a16:creationId xmlns:a16="http://schemas.microsoft.com/office/drawing/2014/main" id="{09B6126F-3D39-4190-8F1D-388A08E20780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1052513"/>
            <a:ext cx="649287" cy="1116012"/>
            <a:chOff x="2666" y="1820"/>
            <a:chExt cx="409" cy="703"/>
          </a:xfrm>
        </p:grpSpPr>
        <p:sp>
          <p:nvSpPr>
            <p:cNvPr id="23690" name="Freeform 138">
              <a:extLst>
                <a:ext uri="{FF2B5EF4-FFF2-40B4-BE49-F238E27FC236}">
                  <a16:creationId xmlns:a16="http://schemas.microsoft.com/office/drawing/2014/main" id="{FD5A3790-0DC8-4B53-A63E-B0C3DE07E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1820"/>
              <a:ext cx="409" cy="703"/>
            </a:xfrm>
            <a:custGeom>
              <a:avLst/>
              <a:gdLst>
                <a:gd name="T0" fmla="*/ 363 w 409"/>
                <a:gd name="T1" fmla="*/ 589 h 703"/>
                <a:gd name="T2" fmla="*/ 363 w 409"/>
                <a:gd name="T3" fmla="*/ 703 h 703"/>
                <a:gd name="T4" fmla="*/ 0 w 409"/>
                <a:gd name="T5" fmla="*/ 703 h 703"/>
                <a:gd name="T6" fmla="*/ 0 w 409"/>
                <a:gd name="T7" fmla="*/ 113 h 703"/>
                <a:gd name="T8" fmla="*/ 46 w 409"/>
                <a:gd name="T9" fmla="*/ 0 h 703"/>
                <a:gd name="T10" fmla="*/ 318 w 409"/>
                <a:gd name="T11" fmla="*/ 0 h 703"/>
                <a:gd name="T12" fmla="*/ 363 w 409"/>
                <a:gd name="T13" fmla="*/ 113 h 703"/>
                <a:gd name="T14" fmla="*/ 363 w 409"/>
                <a:gd name="T15" fmla="*/ 317 h 703"/>
                <a:gd name="T16" fmla="*/ 409 w 409"/>
                <a:gd name="T17" fmla="*/ 317 h 703"/>
                <a:gd name="T18" fmla="*/ 409 w 409"/>
                <a:gd name="T19" fmla="*/ 589 h 703"/>
                <a:gd name="T20" fmla="*/ 363 w 409"/>
                <a:gd name="T21" fmla="*/ 589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9" h="703">
                  <a:moveTo>
                    <a:pt x="363" y="589"/>
                  </a:moveTo>
                  <a:lnTo>
                    <a:pt x="363" y="703"/>
                  </a:lnTo>
                  <a:lnTo>
                    <a:pt x="0" y="703"/>
                  </a:lnTo>
                  <a:lnTo>
                    <a:pt x="0" y="113"/>
                  </a:lnTo>
                  <a:lnTo>
                    <a:pt x="46" y="0"/>
                  </a:lnTo>
                  <a:lnTo>
                    <a:pt x="318" y="0"/>
                  </a:lnTo>
                  <a:lnTo>
                    <a:pt x="363" y="113"/>
                  </a:lnTo>
                  <a:lnTo>
                    <a:pt x="363" y="317"/>
                  </a:lnTo>
                  <a:lnTo>
                    <a:pt x="409" y="317"/>
                  </a:lnTo>
                  <a:lnTo>
                    <a:pt x="409" y="589"/>
                  </a:lnTo>
                  <a:lnTo>
                    <a:pt x="363" y="589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3691" name="Group 139">
              <a:extLst>
                <a:ext uri="{FF2B5EF4-FFF2-40B4-BE49-F238E27FC236}">
                  <a16:creationId xmlns:a16="http://schemas.microsoft.com/office/drawing/2014/main" id="{9B1765DD-9B43-4D27-82DE-BB33476A1B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1820"/>
              <a:ext cx="408" cy="703"/>
              <a:chOff x="2666" y="1820"/>
              <a:chExt cx="408" cy="703"/>
            </a:xfrm>
          </p:grpSpPr>
          <p:sp>
            <p:nvSpPr>
              <p:cNvPr id="23692" name="Rectangle 140">
                <a:extLst>
                  <a:ext uri="{FF2B5EF4-FFF2-40B4-BE49-F238E27FC236}">
                    <a16:creationId xmlns:a16="http://schemas.microsoft.com/office/drawing/2014/main" id="{8422047B-59BC-4A39-8F41-997D20A4D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1933"/>
                <a:ext cx="363" cy="590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100000">
                    <a:srgbClr val="3333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93" name="Rectangle 141">
                <a:extLst>
                  <a:ext uri="{FF2B5EF4-FFF2-40B4-BE49-F238E27FC236}">
                    <a16:creationId xmlns:a16="http://schemas.microsoft.com/office/drawing/2014/main" id="{AE866D21-C7B2-4348-9BF1-3E3877D9AD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7" y="2409"/>
                <a:ext cx="182" cy="114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694" name="Group 142">
                <a:extLst>
                  <a:ext uri="{FF2B5EF4-FFF2-40B4-BE49-F238E27FC236}">
                    <a16:creationId xmlns:a16="http://schemas.microsoft.com/office/drawing/2014/main" id="{A7B6CFF0-CE4C-4553-A617-D5D0C6E4D9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20" y="1956"/>
                <a:ext cx="264" cy="407"/>
                <a:chOff x="2720" y="1956"/>
                <a:chExt cx="264" cy="407"/>
              </a:xfrm>
            </p:grpSpPr>
            <p:sp>
              <p:nvSpPr>
                <p:cNvPr id="23695" name="Rectangle 143">
                  <a:extLst>
                    <a:ext uri="{FF2B5EF4-FFF2-40B4-BE49-F238E27FC236}">
                      <a16:creationId xmlns:a16="http://schemas.microsoft.com/office/drawing/2014/main" id="{A6CE748E-6171-4BD7-9C71-8464DDD331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0" y="1956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96" name="Rectangle 144">
                  <a:extLst>
                    <a:ext uri="{FF2B5EF4-FFF2-40B4-BE49-F238E27FC236}">
                      <a16:creationId xmlns:a16="http://schemas.microsoft.com/office/drawing/2014/main" id="{8B9EA913-DA23-4CB4-B804-4CA9A72B5F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8" y="1956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97" name="Rectangle 145">
                  <a:extLst>
                    <a:ext uri="{FF2B5EF4-FFF2-40B4-BE49-F238E27FC236}">
                      <a16:creationId xmlns:a16="http://schemas.microsoft.com/office/drawing/2014/main" id="{60CCE1F2-660D-4ACB-A97F-C50A40EECD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16" y="1956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98" name="Rectangle 146">
                  <a:extLst>
                    <a:ext uri="{FF2B5EF4-FFF2-40B4-BE49-F238E27FC236}">
                      <a16:creationId xmlns:a16="http://schemas.microsoft.com/office/drawing/2014/main" id="{5918A737-7001-4635-BB0C-F331E37F84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0" y="2069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99" name="Rectangle 147">
                  <a:extLst>
                    <a:ext uri="{FF2B5EF4-FFF2-40B4-BE49-F238E27FC236}">
                      <a16:creationId xmlns:a16="http://schemas.microsoft.com/office/drawing/2014/main" id="{DBF2E9DD-4109-4630-B467-9C5202102E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8" y="2069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00" name="Rectangle 148">
                  <a:extLst>
                    <a:ext uri="{FF2B5EF4-FFF2-40B4-BE49-F238E27FC236}">
                      <a16:creationId xmlns:a16="http://schemas.microsoft.com/office/drawing/2014/main" id="{3E6EE35D-290D-44DE-A75A-AFBCBA824F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16" y="2069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01" name="Rectangle 149">
                  <a:extLst>
                    <a:ext uri="{FF2B5EF4-FFF2-40B4-BE49-F238E27FC236}">
                      <a16:creationId xmlns:a16="http://schemas.microsoft.com/office/drawing/2014/main" id="{1ACF7D8F-3E2D-4646-82E4-A8ED405427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0" y="218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02" name="Rectangle 150">
                  <a:extLst>
                    <a:ext uri="{FF2B5EF4-FFF2-40B4-BE49-F238E27FC236}">
                      <a16:creationId xmlns:a16="http://schemas.microsoft.com/office/drawing/2014/main" id="{4A1B509F-EFD2-4E69-AB51-454375CA27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8" y="218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03" name="Rectangle 151">
                  <a:extLst>
                    <a:ext uri="{FF2B5EF4-FFF2-40B4-BE49-F238E27FC236}">
                      <a16:creationId xmlns:a16="http://schemas.microsoft.com/office/drawing/2014/main" id="{20F1F1CB-663B-4BF7-B718-F2F302BED3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16" y="218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04" name="Rectangle 152">
                  <a:extLst>
                    <a:ext uri="{FF2B5EF4-FFF2-40B4-BE49-F238E27FC236}">
                      <a16:creationId xmlns:a16="http://schemas.microsoft.com/office/drawing/2014/main" id="{9D4B9BC7-8975-4F92-A066-A912A3B27F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0" y="229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05" name="Rectangle 153">
                  <a:extLst>
                    <a:ext uri="{FF2B5EF4-FFF2-40B4-BE49-F238E27FC236}">
                      <a16:creationId xmlns:a16="http://schemas.microsoft.com/office/drawing/2014/main" id="{DDD1A86F-D1EC-416B-B034-11D943E7B4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18" y="229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06" name="Rectangle 154">
                  <a:extLst>
                    <a:ext uri="{FF2B5EF4-FFF2-40B4-BE49-F238E27FC236}">
                      <a16:creationId xmlns:a16="http://schemas.microsoft.com/office/drawing/2014/main" id="{6C0A5EDC-5D9B-499E-8845-08A47ECA8F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16" y="229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3707" name="AutoShape 155">
                <a:extLst>
                  <a:ext uri="{FF2B5EF4-FFF2-40B4-BE49-F238E27FC236}">
                    <a16:creationId xmlns:a16="http://schemas.microsoft.com/office/drawing/2014/main" id="{99E48086-BD4F-405B-823B-BA2B252D6A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666" y="1820"/>
                <a:ext cx="363" cy="113"/>
              </a:xfrm>
              <a:custGeom>
                <a:avLst/>
                <a:gdLst>
                  <a:gd name="G0" fmla="+- 2384 0 0"/>
                  <a:gd name="G1" fmla="+- 21600 0 2384"/>
                  <a:gd name="G2" fmla="*/ 2384 1 2"/>
                  <a:gd name="G3" fmla="+- 21600 0 G2"/>
                  <a:gd name="G4" fmla="+/ 2384 21600 2"/>
                  <a:gd name="G5" fmla="+/ G1 0 2"/>
                  <a:gd name="G6" fmla="*/ 21600 21600 2384"/>
                  <a:gd name="G7" fmla="*/ G6 1 2"/>
                  <a:gd name="G8" fmla="+- 21600 0 G7"/>
                  <a:gd name="G9" fmla="*/ 21600 1 2"/>
                  <a:gd name="G10" fmla="+- 2384 0 G9"/>
                  <a:gd name="G11" fmla="?: G10 G8 0"/>
                  <a:gd name="G12" fmla="?: G10 G7 21600"/>
                  <a:gd name="T0" fmla="*/ 20408 w 21600"/>
                  <a:gd name="T1" fmla="*/ 10800 h 21600"/>
                  <a:gd name="T2" fmla="*/ 10800 w 21600"/>
                  <a:gd name="T3" fmla="*/ 21600 h 21600"/>
                  <a:gd name="T4" fmla="*/ 1192 w 21600"/>
                  <a:gd name="T5" fmla="*/ 10800 h 21600"/>
                  <a:gd name="T6" fmla="*/ 10800 w 21600"/>
                  <a:gd name="T7" fmla="*/ 0 h 21600"/>
                  <a:gd name="T8" fmla="*/ 2992 w 21600"/>
                  <a:gd name="T9" fmla="*/ 2992 h 21600"/>
                  <a:gd name="T10" fmla="*/ 18608 w 21600"/>
                  <a:gd name="T11" fmla="*/ 1860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384" y="21600"/>
                    </a:lnTo>
                    <a:lnTo>
                      <a:pt x="192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08" name="Rectangle 156">
                <a:extLst>
                  <a:ext uri="{FF2B5EF4-FFF2-40B4-BE49-F238E27FC236}">
                    <a16:creationId xmlns:a16="http://schemas.microsoft.com/office/drawing/2014/main" id="{ADC9E181-01B1-4C57-A2DE-175E644D7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2137"/>
                <a:ext cx="45" cy="27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3709" name="Group 157">
            <a:extLst>
              <a:ext uri="{FF2B5EF4-FFF2-40B4-BE49-F238E27FC236}">
                <a16:creationId xmlns:a16="http://schemas.microsoft.com/office/drawing/2014/main" id="{3CEB5E35-3F77-400F-90A0-08867B12B5FE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2997200"/>
            <a:ext cx="649287" cy="1116013"/>
            <a:chOff x="3165" y="1820"/>
            <a:chExt cx="409" cy="703"/>
          </a:xfrm>
        </p:grpSpPr>
        <p:sp>
          <p:nvSpPr>
            <p:cNvPr id="23710" name="Freeform 158">
              <a:extLst>
                <a:ext uri="{FF2B5EF4-FFF2-40B4-BE49-F238E27FC236}">
                  <a16:creationId xmlns:a16="http://schemas.microsoft.com/office/drawing/2014/main" id="{0B691D2F-52F0-44C6-8496-65DC739CD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1820"/>
              <a:ext cx="409" cy="703"/>
            </a:xfrm>
            <a:custGeom>
              <a:avLst/>
              <a:gdLst>
                <a:gd name="T0" fmla="*/ 363 w 409"/>
                <a:gd name="T1" fmla="*/ 589 h 703"/>
                <a:gd name="T2" fmla="*/ 363 w 409"/>
                <a:gd name="T3" fmla="*/ 703 h 703"/>
                <a:gd name="T4" fmla="*/ 0 w 409"/>
                <a:gd name="T5" fmla="*/ 703 h 703"/>
                <a:gd name="T6" fmla="*/ 0 w 409"/>
                <a:gd name="T7" fmla="*/ 113 h 703"/>
                <a:gd name="T8" fmla="*/ 46 w 409"/>
                <a:gd name="T9" fmla="*/ 0 h 703"/>
                <a:gd name="T10" fmla="*/ 318 w 409"/>
                <a:gd name="T11" fmla="*/ 0 h 703"/>
                <a:gd name="T12" fmla="*/ 363 w 409"/>
                <a:gd name="T13" fmla="*/ 113 h 703"/>
                <a:gd name="T14" fmla="*/ 363 w 409"/>
                <a:gd name="T15" fmla="*/ 317 h 703"/>
                <a:gd name="T16" fmla="*/ 409 w 409"/>
                <a:gd name="T17" fmla="*/ 317 h 703"/>
                <a:gd name="T18" fmla="*/ 409 w 409"/>
                <a:gd name="T19" fmla="*/ 589 h 703"/>
                <a:gd name="T20" fmla="*/ 363 w 409"/>
                <a:gd name="T21" fmla="*/ 589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9" h="703">
                  <a:moveTo>
                    <a:pt x="363" y="589"/>
                  </a:moveTo>
                  <a:lnTo>
                    <a:pt x="363" y="703"/>
                  </a:lnTo>
                  <a:lnTo>
                    <a:pt x="0" y="703"/>
                  </a:lnTo>
                  <a:lnTo>
                    <a:pt x="0" y="113"/>
                  </a:lnTo>
                  <a:lnTo>
                    <a:pt x="46" y="0"/>
                  </a:lnTo>
                  <a:lnTo>
                    <a:pt x="318" y="0"/>
                  </a:lnTo>
                  <a:lnTo>
                    <a:pt x="363" y="113"/>
                  </a:lnTo>
                  <a:lnTo>
                    <a:pt x="363" y="317"/>
                  </a:lnTo>
                  <a:lnTo>
                    <a:pt x="409" y="317"/>
                  </a:lnTo>
                  <a:lnTo>
                    <a:pt x="409" y="589"/>
                  </a:lnTo>
                  <a:lnTo>
                    <a:pt x="363" y="589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3711" name="Group 159">
              <a:extLst>
                <a:ext uri="{FF2B5EF4-FFF2-40B4-BE49-F238E27FC236}">
                  <a16:creationId xmlns:a16="http://schemas.microsoft.com/office/drawing/2014/main" id="{0C17FF2C-2318-49C0-9158-EBD7A625FC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5" y="1820"/>
              <a:ext cx="408" cy="703"/>
              <a:chOff x="3165" y="1820"/>
              <a:chExt cx="408" cy="703"/>
            </a:xfrm>
          </p:grpSpPr>
          <p:sp>
            <p:nvSpPr>
              <p:cNvPr id="23712" name="Rectangle 160">
                <a:extLst>
                  <a:ext uri="{FF2B5EF4-FFF2-40B4-BE49-F238E27FC236}">
                    <a16:creationId xmlns:a16="http://schemas.microsoft.com/office/drawing/2014/main" id="{300139D7-FCDE-4196-84E4-4DE77E69AD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1933"/>
                <a:ext cx="363" cy="590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713" name="Group 161">
                <a:extLst>
                  <a:ext uri="{FF2B5EF4-FFF2-40B4-BE49-F238E27FC236}">
                    <a16:creationId xmlns:a16="http://schemas.microsoft.com/office/drawing/2014/main" id="{1C35BD69-CF19-4347-B771-A86D6C91CE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03" y="1974"/>
                <a:ext cx="264" cy="394"/>
                <a:chOff x="3203" y="1956"/>
                <a:chExt cx="264" cy="407"/>
              </a:xfrm>
            </p:grpSpPr>
            <p:sp>
              <p:nvSpPr>
                <p:cNvPr id="23714" name="Rectangle 162">
                  <a:extLst>
                    <a:ext uri="{FF2B5EF4-FFF2-40B4-BE49-F238E27FC236}">
                      <a16:creationId xmlns:a16="http://schemas.microsoft.com/office/drawing/2014/main" id="{7DBE1120-F19B-4A94-8E42-E5727BFC03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3" y="1956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15" name="Rectangle 163">
                  <a:extLst>
                    <a:ext uri="{FF2B5EF4-FFF2-40B4-BE49-F238E27FC236}">
                      <a16:creationId xmlns:a16="http://schemas.microsoft.com/office/drawing/2014/main" id="{274C7AA2-5FA7-498D-92B4-E4E7BC206B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1956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16" name="Rectangle 164">
                  <a:extLst>
                    <a:ext uri="{FF2B5EF4-FFF2-40B4-BE49-F238E27FC236}">
                      <a16:creationId xmlns:a16="http://schemas.microsoft.com/office/drawing/2014/main" id="{5EF52B34-6DF1-48F8-9B75-5570095522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9" y="1956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17" name="Rectangle 165">
                  <a:extLst>
                    <a:ext uri="{FF2B5EF4-FFF2-40B4-BE49-F238E27FC236}">
                      <a16:creationId xmlns:a16="http://schemas.microsoft.com/office/drawing/2014/main" id="{4E38C77F-D6A7-455C-96D9-33BD33B29B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3" y="2069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18" name="Rectangle 166">
                  <a:extLst>
                    <a:ext uri="{FF2B5EF4-FFF2-40B4-BE49-F238E27FC236}">
                      <a16:creationId xmlns:a16="http://schemas.microsoft.com/office/drawing/2014/main" id="{EF1D71FA-C0BE-4D00-BAF1-8F497FA08C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069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19" name="Rectangle 167">
                  <a:extLst>
                    <a:ext uri="{FF2B5EF4-FFF2-40B4-BE49-F238E27FC236}">
                      <a16:creationId xmlns:a16="http://schemas.microsoft.com/office/drawing/2014/main" id="{03E2E1DC-E74B-4C43-9C28-A01C029551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9" y="2069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20" name="Rectangle 168">
                  <a:extLst>
                    <a:ext uri="{FF2B5EF4-FFF2-40B4-BE49-F238E27FC236}">
                      <a16:creationId xmlns:a16="http://schemas.microsoft.com/office/drawing/2014/main" id="{DB2D0558-81FE-4D04-BC18-9EF700CADC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3" y="218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21" name="Rectangle 169">
                  <a:extLst>
                    <a:ext uri="{FF2B5EF4-FFF2-40B4-BE49-F238E27FC236}">
                      <a16:creationId xmlns:a16="http://schemas.microsoft.com/office/drawing/2014/main" id="{59E429EA-2F0D-4C83-9B9C-673130872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18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22" name="Rectangle 170">
                  <a:extLst>
                    <a:ext uri="{FF2B5EF4-FFF2-40B4-BE49-F238E27FC236}">
                      <a16:creationId xmlns:a16="http://schemas.microsoft.com/office/drawing/2014/main" id="{6F6C261A-90C7-4CDB-8D01-0E5C90C9BD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9" y="218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23" name="Rectangle 171">
                  <a:extLst>
                    <a:ext uri="{FF2B5EF4-FFF2-40B4-BE49-F238E27FC236}">
                      <a16:creationId xmlns:a16="http://schemas.microsoft.com/office/drawing/2014/main" id="{5CD3B778-1AAE-4286-8AE9-807E11F733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3" y="229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24" name="Rectangle 172">
                  <a:extLst>
                    <a:ext uri="{FF2B5EF4-FFF2-40B4-BE49-F238E27FC236}">
                      <a16:creationId xmlns:a16="http://schemas.microsoft.com/office/drawing/2014/main" id="{08D69A09-8957-4344-90D8-F355A8BFAA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29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25" name="Rectangle 173">
                  <a:extLst>
                    <a:ext uri="{FF2B5EF4-FFF2-40B4-BE49-F238E27FC236}">
                      <a16:creationId xmlns:a16="http://schemas.microsoft.com/office/drawing/2014/main" id="{5E914230-650E-44CC-83C4-B55D9A52B1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9" y="229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3726" name="AutoShape 174">
                <a:extLst>
                  <a:ext uri="{FF2B5EF4-FFF2-40B4-BE49-F238E27FC236}">
                    <a16:creationId xmlns:a16="http://schemas.microsoft.com/office/drawing/2014/main" id="{BCE03844-58AC-4060-8337-57BF36B4FE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165" y="1820"/>
                <a:ext cx="363" cy="113"/>
              </a:xfrm>
              <a:custGeom>
                <a:avLst/>
                <a:gdLst>
                  <a:gd name="G0" fmla="+- 2384 0 0"/>
                  <a:gd name="G1" fmla="+- 21600 0 2384"/>
                  <a:gd name="G2" fmla="*/ 2384 1 2"/>
                  <a:gd name="G3" fmla="+- 21600 0 G2"/>
                  <a:gd name="G4" fmla="+/ 2384 21600 2"/>
                  <a:gd name="G5" fmla="+/ G1 0 2"/>
                  <a:gd name="G6" fmla="*/ 21600 21600 2384"/>
                  <a:gd name="G7" fmla="*/ G6 1 2"/>
                  <a:gd name="G8" fmla="+- 21600 0 G7"/>
                  <a:gd name="G9" fmla="*/ 21600 1 2"/>
                  <a:gd name="G10" fmla="+- 2384 0 G9"/>
                  <a:gd name="G11" fmla="?: G10 G8 0"/>
                  <a:gd name="G12" fmla="?: G10 G7 21600"/>
                  <a:gd name="T0" fmla="*/ 20408 w 21600"/>
                  <a:gd name="T1" fmla="*/ 10800 h 21600"/>
                  <a:gd name="T2" fmla="*/ 10800 w 21600"/>
                  <a:gd name="T3" fmla="*/ 21600 h 21600"/>
                  <a:gd name="T4" fmla="*/ 1192 w 21600"/>
                  <a:gd name="T5" fmla="*/ 10800 h 21600"/>
                  <a:gd name="T6" fmla="*/ 10800 w 21600"/>
                  <a:gd name="T7" fmla="*/ 0 h 21600"/>
                  <a:gd name="T8" fmla="*/ 2992 w 21600"/>
                  <a:gd name="T9" fmla="*/ 2992 h 21600"/>
                  <a:gd name="T10" fmla="*/ 18608 w 21600"/>
                  <a:gd name="T11" fmla="*/ 1860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384" y="21600"/>
                    </a:lnTo>
                    <a:lnTo>
                      <a:pt x="192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27" name="Rectangle 175">
                <a:extLst>
                  <a:ext uri="{FF2B5EF4-FFF2-40B4-BE49-F238E27FC236}">
                    <a16:creationId xmlns:a16="http://schemas.microsoft.com/office/drawing/2014/main" id="{2BD22EFE-8729-424C-95B5-76A34F96E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137"/>
                <a:ext cx="45" cy="27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28" name="Rectangle 176">
                <a:extLst>
                  <a:ext uri="{FF2B5EF4-FFF2-40B4-BE49-F238E27FC236}">
                    <a16:creationId xmlns:a16="http://schemas.microsoft.com/office/drawing/2014/main" id="{D50B77A1-5B5E-4CB4-BEC6-D32D89E060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2413"/>
                <a:ext cx="182" cy="110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3795" name="Text Box 243">
            <a:extLst>
              <a:ext uri="{FF2B5EF4-FFF2-40B4-BE49-F238E27FC236}">
                <a16:creationId xmlns:a16="http://schemas.microsoft.com/office/drawing/2014/main" id="{10596DA2-B91E-4FF2-8529-E4E11E29DA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675" y="3394075"/>
            <a:ext cx="339725" cy="200025"/>
          </a:xfrm>
          <a:prstGeom prst="rect">
            <a:avLst/>
          </a:prstGeom>
          <a:solidFill>
            <a:srgbClr val="80000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本社</a:t>
            </a:r>
          </a:p>
        </p:txBody>
      </p:sp>
      <p:sp>
        <p:nvSpPr>
          <p:cNvPr id="23796" name="Text Box 244">
            <a:extLst>
              <a:ext uri="{FF2B5EF4-FFF2-40B4-BE49-F238E27FC236}">
                <a16:creationId xmlns:a16="http://schemas.microsoft.com/office/drawing/2014/main" id="{6BC817AC-A2CD-4507-8EAA-CC657EA64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0363" y="3394075"/>
            <a:ext cx="339725" cy="200025"/>
          </a:xfrm>
          <a:prstGeom prst="rect">
            <a:avLst/>
          </a:prstGeom>
          <a:solidFill>
            <a:srgbClr val="80000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貴社</a:t>
            </a:r>
          </a:p>
        </p:txBody>
      </p:sp>
      <p:sp>
        <p:nvSpPr>
          <p:cNvPr id="23797" name="Text Box 245">
            <a:extLst>
              <a:ext uri="{FF2B5EF4-FFF2-40B4-BE49-F238E27FC236}">
                <a16:creationId xmlns:a16="http://schemas.microsoft.com/office/drawing/2014/main" id="{429F27B8-381C-4EC5-9F98-129644448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0588" y="2097088"/>
            <a:ext cx="339725" cy="200025"/>
          </a:xfrm>
          <a:prstGeom prst="rect">
            <a:avLst/>
          </a:prstGeom>
          <a:solidFill>
            <a:srgbClr val="80000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支社</a:t>
            </a:r>
          </a:p>
        </p:txBody>
      </p:sp>
      <p:sp>
        <p:nvSpPr>
          <p:cNvPr id="23800" name="Text Box 248">
            <a:extLst>
              <a:ext uri="{FF2B5EF4-FFF2-40B4-BE49-F238E27FC236}">
                <a16:creationId xmlns:a16="http://schemas.microsoft.com/office/drawing/2014/main" id="{4B9A0417-37A6-43E3-8978-07A7713037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0588" y="4041775"/>
            <a:ext cx="339725" cy="200025"/>
          </a:xfrm>
          <a:prstGeom prst="rect">
            <a:avLst/>
          </a:prstGeom>
          <a:solidFill>
            <a:srgbClr val="80000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支社</a:t>
            </a:r>
          </a:p>
        </p:txBody>
      </p:sp>
      <p:grpSp>
        <p:nvGrpSpPr>
          <p:cNvPr id="23817" name="Group 265">
            <a:extLst>
              <a:ext uri="{FF2B5EF4-FFF2-40B4-BE49-F238E27FC236}">
                <a16:creationId xmlns:a16="http://schemas.microsoft.com/office/drawing/2014/main" id="{ED1AAE5D-0F34-4CAE-A449-32EB5437D173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5013325"/>
            <a:ext cx="1008062" cy="1008063"/>
            <a:chOff x="489" y="3158"/>
            <a:chExt cx="635" cy="635"/>
          </a:xfrm>
        </p:grpSpPr>
        <p:sp>
          <p:nvSpPr>
            <p:cNvPr id="23810" name="Oval 258">
              <a:extLst>
                <a:ext uri="{FF2B5EF4-FFF2-40B4-BE49-F238E27FC236}">
                  <a16:creationId xmlns:a16="http://schemas.microsoft.com/office/drawing/2014/main" id="{18E3A245-4979-4F37-A296-9A9AD0C0A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158"/>
              <a:ext cx="635" cy="635"/>
            </a:xfrm>
            <a:prstGeom prst="ellipse">
              <a:avLst/>
            </a:prstGeom>
            <a:noFill/>
            <a:ln w="28575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11" name="Oval 259">
              <a:extLst>
                <a:ext uri="{FF2B5EF4-FFF2-40B4-BE49-F238E27FC236}">
                  <a16:creationId xmlns:a16="http://schemas.microsoft.com/office/drawing/2014/main" id="{945535AE-7991-412D-AE99-D5F037EE6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3294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99CCFF">
                    <a:gamma/>
                    <a:tint val="0"/>
                    <a:invGamma/>
                  </a:srgbClr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3366FF"/>
                  </a:solidFill>
                  <a:prstDash val="dash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816" name="Group 264">
            <a:extLst>
              <a:ext uri="{FF2B5EF4-FFF2-40B4-BE49-F238E27FC236}">
                <a16:creationId xmlns:a16="http://schemas.microsoft.com/office/drawing/2014/main" id="{39CBD181-A451-45B2-AC47-DEAC4111B082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5013325"/>
            <a:ext cx="1439862" cy="1008063"/>
            <a:chOff x="1487" y="3158"/>
            <a:chExt cx="907" cy="635"/>
          </a:xfrm>
        </p:grpSpPr>
        <p:sp>
          <p:nvSpPr>
            <p:cNvPr id="23812" name="Oval 260">
              <a:extLst>
                <a:ext uri="{FF2B5EF4-FFF2-40B4-BE49-F238E27FC236}">
                  <a16:creationId xmlns:a16="http://schemas.microsoft.com/office/drawing/2014/main" id="{4E69600F-6D6D-4BF6-A67D-721E0ED4CC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158"/>
              <a:ext cx="635" cy="635"/>
            </a:xfrm>
            <a:prstGeom prst="ellipse">
              <a:avLst/>
            </a:prstGeom>
            <a:noFill/>
            <a:ln w="28575">
              <a:solidFill>
                <a:srgbClr val="00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13" name="Oval 261">
              <a:extLst>
                <a:ext uri="{FF2B5EF4-FFF2-40B4-BE49-F238E27FC236}">
                  <a16:creationId xmlns:a16="http://schemas.microsoft.com/office/drawing/2014/main" id="{ED586F10-5105-4995-8DD2-9FA460B49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294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99CCFF">
                    <a:gamma/>
                    <a:tint val="0"/>
                    <a:invGamma/>
                  </a:srgbClr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3366FF"/>
                  </a:solidFill>
                  <a:prstDash val="dash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14" name="Oval 262">
              <a:extLst>
                <a:ext uri="{FF2B5EF4-FFF2-40B4-BE49-F238E27FC236}">
                  <a16:creationId xmlns:a16="http://schemas.microsoft.com/office/drawing/2014/main" id="{BC0FDC47-7829-4F8D-A4EF-7D03587F35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487" y="3339"/>
              <a:ext cx="907" cy="272"/>
            </a:xfrm>
            <a:prstGeom prst="ellipse">
              <a:avLst/>
            </a:prstGeom>
            <a:noFill/>
            <a:ln w="28575">
              <a:solidFill>
                <a:srgbClr val="00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815" name="Oval 263">
              <a:extLst>
                <a:ext uri="{FF2B5EF4-FFF2-40B4-BE49-F238E27FC236}">
                  <a16:creationId xmlns:a16="http://schemas.microsoft.com/office/drawing/2014/main" id="{88DDC9AC-2A59-483D-82B2-D25905FBC5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1487" y="3339"/>
              <a:ext cx="907" cy="272"/>
            </a:xfrm>
            <a:prstGeom prst="ellipse">
              <a:avLst/>
            </a:prstGeom>
            <a:noFill/>
            <a:ln w="28575">
              <a:solidFill>
                <a:srgbClr val="00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3818" name="Text Box 266">
            <a:extLst>
              <a:ext uri="{FF2B5EF4-FFF2-40B4-BE49-F238E27FC236}">
                <a16:creationId xmlns:a16="http://schemas.microsoft.com/office/drawing/2014/main" id="{A984B51A-6108-452A-87FC-FE43B3A2D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350" y="5949950"/>
            <a:ext cx="974725" cy="200025"/>
          </a:xfrm>
          <a:prstGeom prst="rect">
            <a:avLst/>
          </a:prstGeom>
          <a:solidFill>
            <a:srgbClr val="993366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イントラネット</a:t>
            </a:r>
          </a:p>
        </p:txBody>
      </p:sp>
      <p:sp>
        <p:nvSpPr>
          <p:cNvPr id="23819" name="Text Box 267">
            <a:extLst>
              <a:ext uri="{FF2B5EF4-FFF2-40B4-BE49-F238E27FC236}">
                <a16:creationId xmlns:a16="http://schemas.microsoft.com/office/drawing/2014/main" id="{7206321A-7989-4D64-B249-C834E5C1D5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6513" y="6021388"/>
            <a:ext cx="974725" cy="200025"/>
          </a:xfrm>
          <a:prstGeom prst="rect">
            <a:avLst/>
          </a:prstGeom>
          <a:solidFill>
            <a:srgbClr val="993366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インターネット</a:t>
            </a:r>
          </a:p>
        </p:txBody>
      </p:sp>
      <p:grpSp>
        <p:nvGrpSpPr>
          <p:cNvPr id="23821" name="Group 269">
            <a:extLst>
              <a:ext uri="{FF2B5EF4-FFF2-40B4-BE49-F238E27FC236}">
                <a16:creationId xmlns:a16="http://schemas.microsoft.com/office/drawing/2014/main" id="{1ED117EE-175C-4CD1-871B-8D98CEB6AE05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4941888"/>
            <a:ext cx="649287" cy="1116012"/>
            <a:chOff x="3165" y="1820"/>
            <a:chExt cx="409" cy="703"/>
          </a:xfrm>
        </p:grpSpPr>
        <p:sp>
          <p:nvSpPr>
            <p:cNvPr id="23822" name="Freeform 270">
              <a:extLst>
                <a:ext uri="{FF2B5EF4-FFF2-40B4-BE49-F238E27FC236}">
                  <a16:creationId xmlns:a16="http://schemas.microsoft.com/office/drawing/2014/main" id="{BBB74DDA-8544-4E0C-B963-F136E7E3A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1820"/>
              <a:ext cx="409" cy="703"/>
            </a:xfrm>
            <a:custGeom>
              <a:avLst/>
              <a:gdLst>
                <a:gd name="T0" fmla="*/ 363 w 409"/>
                <a:gd name="T1" fmla="*/ 589 h 703"/>
                <a:gd name="T2" fmla="*/ 363 w 409"/>
                <a:gd name="T3" fmla="*/ 703 h 703"/>
                <a:gd name="T4" fmla="*/ 0 w 409"/>
                <a:gd name="T5" fmla="*/ 703 h 703"/>
                <a:gd name="T6" fmla="*/ 0 w 409"/>
                <a:gd name="T7" fmla="*/ 113 h 703"/>
                <a:gd name="T8" fmla="*/ 46 w 409"/>
                <a:gd name="T9" fmla="*/ 0 h 703"/>
                <a:gd name="T10" fmla="*/ 318 w 409"/>
                <a:gd name="T11" fmla="*/ 0 h 703"/>
                <a:gd name="T12" fmla="*/ 363 w 409"/>
                <a:gd name="T13" fmla="*/ 113 h 703"/>
                <a:gd name="T14" fmla="*/ 363 w 409"/>
                <a:gd name="T15" fmla="*/ 317 h 703"/>
                <a:gd name="T16" fmla="*/ 409 w 409"/>
                <a:gd name="T17" fmla="*/ 317 h 703"/>
                <a:gd name="T18" fmla="*/ 409 w 409"/>
                <a:gd name="T19" fmla="*/ 589 h 703"/>
                <a:gd name="T20" fmla="*/ 363 w 409"/>
                <a:gd name="T21" fmla="*/ 589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9" h="703">
                  <a:moveTo>
                    <a:pt x="363" y="589"/>
                  </a:moveTo>
                  <a:lnTo>
                    <a:pt x="363" y="703"/>
                  </a:lnTo>
                  <a:lnTo>
                    <a:pt x="0" y="703"/>
                  </a:lnTo>
                  <a:lnTo>
                    <a:pt x="0" y="113"/>
                  </a:lnTo>
                  <a:lnTo>
                    <a:pt x="46" y="0"/>
                  </a:lnTo>
                  <a:lnTo>
                    <a:pt x="318" y="0"/>
                  </a:lnTo>
                  <a:lnTo>
                    <a:pt x="363" y="113"/>
                  </a:lnTo>
                  <a:lnTo>
                    <a:pt x="363" y="317"/>
                  </a:lnTo>
                  <a:lnTo>
                    <a:pt x="409" y="317"/>
                  </a:lnTo>
                  <a:lnTo>
                    <a:pt x="409" y="589"/>
                  </a:lnTo>
                  <a:lnTo>
                    <a:pt x="363" y="589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3823" name="Group 271">
              <a:extLst>
                <a:ext uri="{FF2B5EF4-FFF2-40B4-BE49-F238E27FC236}">
                  <a16:creationId xmlns:a16="http://schemas.microsoft.com/office/drawing/2014/main" id="{9D967898-6B6D-4117-9D8E-5AB92B9126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5" y="1820"/>
              <a:ext cx="408" cy="703"/>
              <a:chOff x="3165" y="1820"/>
              <a:chExt cx="408" cy="703"/>
            </a:xfrm>
          </p:grpSpPr>
          <p:sp>
            <p:nvSpPr>
              <p:cNvPr id="23824" name="Rectangle 272">
                <a:extLst>
                  <a:ext uri="{FF2B5EF4-FFF2-40B4-BE49-F238E27FC236}">
                    <a16:creationId xmlns:a16="http://schemas.microsoft.com/office/drawing/2014/main" id="{90B910E5-9F4D-4391-BB91-B2B9628325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1933"/>
                <a:ext cx="363" cy="590"/>
              </a:xfrm>
              <a:prstGeom prst="rect">
                <a:avLst/>
              </a:prstGeom>
              <a:gradFill rotWithShape="1">
                <a:gsLst>
                  <a:gs pos="0">
                    <a:srgbClr val="996633">
                      <a:gamma/>
                      <a:shade val="46275"/>
                      <a:invGamma/>
                    </a:srgbClr>
                  </a:gs>
                  <a:gs pos="100000">
                    <a:srgbClr val="996633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825" name="Group 273">
                <a:extLst>
                  <a:ext uri="{FF2B5EF4-FFF2-40B4-BE49-F238E27FC236}">
                    <a16:creationId xmlns:a16="http://schemas.microsoft.com/office/drawing/2014/main" id="{22FB375A-6454-4358-8C51-FBDD2994E4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03" y="1974"/>
                <a:ext cx="264" cy="394"/>
                <a:chOff x="3203" y="1956"/>
                <a:chExt cx="264" cy="407"/>
              </a:xfrm>
            </p:grpSpPr>
            <p:sp>
              <p:nvSpPr>
                <p:cNvPr id="23826" name="Rectangle 274">
                  <a:extLst>
                    <a:ext uri="{FF2B5EF4-FFF2-40B4-BE49-F238E27FC236}">
                      <a16:creationId xmlns:a16="http://schemas.microsoft.com/office/drawing/2014/main" id="{3B091F83-2B7E-4322-9D19-8163AADDF6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3" y="1956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27" name="Rectangle 275">
                  <a:extLst>
                    <a:ext uri="{FF2B5EF4-FFF2-40B4-BE49-F238E27FC236}">
                      <a16:creationId xmlns:a16="http://schemas.microsoft.com/office/drawing/2014/main" id="{D9AADC6B-C99D-49F3-BD58-D10E453FF4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1956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28" name="Rectangle 276">
                  <a:extLst>
                    <a:ext uri="{FF2B5EF4-FFF2-40B4-BE49-F238E27FC236}">
                      <a16:creationId xmlns:a16="http://schemas.microsoft.com/office/drawing/2014/main" id="{E9EA0C6F-0E3F-4F24-9F9C-E5D9741DDE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9" y="1956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29" name="Rectangle 277">
                  <a:extLst>
                    <a:ext uri="{FF2B5EF4-FFF2-40B4-BE49-F238E27FC236}">
                      <a16:creationId xmlns:a16="http://schemas.microsoft.com/office/drawing/2014/main" id="{9523D181-CAF9-4DA8-BA8A-2535A32AA1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3" y="2069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30" name="Rectangle 278">
                  <a:extLst>
                    <a:ext uri="{FF2B5EF4-FFF2-40B4-BE49-F238E27FC236}">
                      <a16:creationId xmlns:a16="http://schemas.microsoft.com/office/drawing/2014/main" id="{6D7C5BAA-D44C-488B-8B67-50AC356A40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069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31" name="Rectangle 279">
                  <a:extLst>
                    <a:ext uri="{FF2B5EF4-FFF2-40B4-BE49-F238E27FC236}">
                      <a16:creationId xmlns:a16="http://schemas.microsoft.com/office/drawing/2014/main" id="{7386A93A-E3C8-4C98-A734-D9F9AA5BB6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9" y="2069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32" name="Rectangle 280">
                  <a:extLst>
                    <a:ext uri="{FF2B5EF4-FFF2-40B4-BE49-F238E27FC236}">
                      <a16:creationId xmlns:a16="http://schemas.microsoft.com/office/drawing/2014/main" id="{53BDC8CE-BB8A-4BC0-9CD5-45B9DE4646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3" y="218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33" name="Rectangle 281">
                  <a:extLst>
                    <a:ext uri="{FF2B5EF4-FFF2-40B4-BE49-F238E27FC236}">
                      <a16:creationId xmlns:a16="http://schemas.microsoft.com/office/drawing/2014/main" id="{4C3E8F8B-A405-463C-BA63-A072C6FF5B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18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34" name="Rectangle 282">
                  <a:extLst>
                    <a:ext uri="{FF2B5EF4-FFF2-40B4-BE49-F238E27FC236}">
                      <a16:creationId xmlns:a16="http://schemas.microsoft.com/office/drawing/2014/main" id="{E7A4E69F-1D03-493E-9523-E9CFC86A20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9" y="2182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35" name="Rectangle 283">
                  <a:extLst>
                    <a:ext uri="{FF2B5EF4-FFF2-40B4-BE49-F238E27FC236}">
                      <a16:creationId xmlns:a16="http://schemas.microsoft.com/office/drawing/2014/main" id="{DFE503AB-8C81-44E5-8604-FD336E3CC7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03" y="229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36" name="Rectangle 284">
                  <a:extLst>
                    <a:ext uri="{FF2B5EF4-FFF2-40B4-BE49-F238E27FC236}">
                      <a16:creationId xmlns:a16="http://schemas.microsoft.com/office/drawing/2014/main" id="{EFBA3005-1B0C-4D47-A155-13C47948FE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01" y="229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37" name="Rectangle 285">
                  <a:extLst>
                    <a:ext uri="{FF2B5EF4-FFF2-40B4-BE49-F238E27FC236}">
                      <a16:creationId xmlns:a16="http://schemas.microsoft.com/office/drawing/2014/main" id="{5D01AD08-2BAB-411A-A782-C66F406931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99" y="2295"/>
                  <a:ext cx="68" cy="68"/>
                </a:xfrm>
                <a:prstGeom prst="rect">
                  <a:avLst/>
                </a:prstGeom>
                <a:gradFill rotWithShape="1">
                  <a:gsLst>
                    <a:gs pos="0">
                      <a:srgbClr val="6699FF"/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3838" name="AutoShape 286">
                <a:extLst>
                  <a:ext uri="{FF2B5EF4-FFF2-40B4-BE49-F238E27FC236}">
                    <a16:creationId xmlns:a16="http://schemas.microsoft.com/office/drawing/2014/main" id="{1E2CDC85-0CC5-41A6-93AF-8DA99A57F7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165" y="1820"/>
                <a:ext cx="363" cy="113"/>
              </a:xfrm>
              <a:custGeom>
                <a:avLst/>
                <a:gdLst>
                  <a:gd name="G0" fmla="+- 2384 0 0"/>
                  <a:gd name="G1" fmla="+- 21600 0 2384"/>
                  <a:gd name="G2" fmla="*/ 2384 1 2"/>
                  <a:gd name="G3" fmla="+- 21600 0 G2"/>
                  <a:gd name="G4" fmla="+/ 2384 21600 2"/>
                  <a:gd name="G5" fmla="+/ G1 0 2"/>
                  <a:gd name="G6" fmla="*/ 21600 21600 2384"/>
                  <a:gd name="G7" fmla="*/ G6 1 2"/>
                  <a:gd name="G8" fmla="+- 21600 0 G7"/>
                  <a:gd name="G9" fmla="*/ 21600 1 2"/>
                  <a:gd name="G10" fmla="+- 2384 0 G9"/>
                  <a:gd name="G11" fmla="?: G10 G8 0"/>
                  <a:gd name="G12" fmla="?: G10 G7 21600"/>
                  <a:gd name="T0" fmla="*/ 20408 w 21600"/>
                  <a:gd name="T1" fmla="*/ 10800 h 21600"/>
                  <a:gd name="T2" fmla="*/ 10800 w 21600"/>
                  <a:gd name="T3" fmla="*/ 21600 h 21600"/>
                  <a:gd name="T4" fmla="*/ 1192 w 21600"/>
                  <a:gd name="T5" fmla="*/ 10800 h 21600"/>
                  <a:gd name="T6" fmla="*/ 10800 w 21600"/>
                  <a:gd name="T7" fmla="*/ 0 h 21600"/>
                  <a:gd name="T8" fmla="*/ 2992 w 21600"/>
                  <a:gd name="T9" fmla="*/ 2992 h 21600"/>
                  <a:gd name="T10" fmla="*/ 18608 w 21600"/>
                  <a:gd name="T11" fmla="*/ 1860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384" y="21600"/>
                    </a:lnTo>
                    <a:lnTo>
                      <a:pt x="1921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>
                      <a:gamma/>
                      <a:shade val="46275"/>
                      <a:invGamma/>
                    </a:srgbClr>
                  </a:gs>
                  <a:gs pos="100000">
                    <a:srgbClr val="9966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39" name="Rectangle 287">
                <a:extLst>
                  <a:ext uri="{FF2B5EF4-FFF2-40B4-BE49-F238E27FC236}">
                    <a16:creationId xmlns:a16="http://schemas.microsoft.com/office/drawing/2014/main" id="{18CF233B-B41E-406D-BADE-3934FF4AC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2137"/>
                <a:ext cx="45" cy="276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40" name="Rectangle 288">
                <a:extLst>
                  <a:ext uri="{FF2B5EF4-FFF2-40B4-BE49-F238E27FC236}">
                    <a16:creationId xmlns:a16="http://schemas.microsoft.com/office/drawing/2014/main" id="{9091DCB5-767F-4C91-84D5-3AA4EED97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2413"/>
                <a:ext cx="182" cy="110"/>
              </a:xfrm>
              <a:prstGeom prst="rect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3841" name="Text Box 289">
            <a:extLst>
              <a:ext uri="{FF2B5EF4-FFF2-40B4-BE49-F238E27FC236}">
                <a16:creationId xmlns:a16="http://schemas.microsoft.com/office/drawing/2014/main" id="{9BCED4AA-8E81-4FAE-9CEE-F7D37B89F7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9613" y="5986463"/>
            <a:ext cx="847725" cy="200025"/>
          </a:xfrm>
          <a:prstGeom prst="rect">
            <a:avLst/>
          </a:prstGeom>
          <a:solidFill>
            <a:srgbClr val="800000">
              <a:alpha val="70000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プロバイダー</a:t>
            </a:r>
          </a:p>
        </p:txBody>
      </p:sp>
      <p:sp>
        <p:nvSpPr>
          <p:cNvPr id="23846" name="Rectangle 294">
            <a:extLst>
              <a:ext uri="{FF2B5EF4-FFF2-40B4-BE49-F238E27FC236}">
                <a16:creationId xmlns:a16="http://schemas.microsoft.com/office/drawing/2014/main" id="{0FC36FCE-776B-4159-B57C-D4C25DE409EF}"/>
              </a:ext>
            </a:extLst>
          </p:cNvPr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システム構成図作成用素材２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95</Words>
  <PresentationFormat>A4 210 x 297 mm</PresentationFormat>
  <Paragraphs>62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メイリオ</vt:lpstr>
      <vt:lpstr>ＭＳ Ｐ明朝</vt:lpstr>
      <vt:lpstr>標準デザイン</vt:lpstr>
      <vt:lpstr>システム構成図作成用素材２</vt:lpstr>
      <vt:lpstr>システム構成図作成用素材２</vt:lpstr>
      <vt:lpstr>システム構成図作成用素材２</vt:lpstr>
      <vt:lpstr>システム構成図作成用素材２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pptx993_システム構成図作成用素材2</dc:title>
  <dc:subject>pptx993_システム構成図作成用素材2</dc:subject>
  <dc:creator>でじけろお</dc:creator>
  <cp:revision>1</cp:revision>
  <dcterms:created xsi:type="dcterms:W3CDTF">2010-10-12T01:13:58Z</dcterms:created>
  <dcterms:modified xsi:type="dcterms:W3CDTF">2019-04-01T01:31:59Z</dcterms:modified>
  <cp:version>1</cp:version>
</cp:coreProperties>
</file>